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6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8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9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10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11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12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4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5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6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7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8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4"/>
    <p:sldMasterId id="2147483969" r:id="rId5"/>
    <p:sldMasterId id="2147483941" r:id="rId6"/>
    <p:sldMasterId id="2147483943" r:id="rId7"/>
    <p:sldMasterId id="2147483799" r:id="rId8"/>
    <p:sldMasterId id="2147483821" r:id="rId9"/>
    <p:sldMasterId id="2147483826" r:id="rId10"/>
    <p:sldMasterId id="2147483831" r:id="rId11"/>
    <p:sldMasterId id="2147483836" r:id="rId12"/>
    <p:sldMasterId id="2147483841" r:id="rId13"/>
    <p:sldMasterId id="2147483846" r:id="rId14"/>
    <p:sldMasterId id="2147483809" r:id="rId15"/>
    <p:sldMasterId id="2147483660" r:id="rId16"/>
    <p:sldMasterId id="2147483874" r:id="rId17"/>
    <p:sldMasterId id="2147483885" r:id="rId18"/>
    <p:sldMasterId id="2147483897" r:id="rId19"/>
    <p:sldMasterId id="2147483908" r:id="rId20"/>
    <p:sldMasterId id="2147483919" r:id="rId21"/>
    <p:sldMasterId id="2147483930" r:id="rId22"/>
  </p:sldMasterIdLst>
  <p:notesMasterIdLst>
    <p:notesMasterId r:id="rId81"/>
  </p:notesMasterIdLst>
  <p:sldIdLst>
    <p:sldId id="462" r:id="rId23"/>
    <p:sldId id="1055" r:id="rId24"/>
    <p:sldId id="1066" r:id="rId25"/>
    <p:sldId id="1067" r:id="rId26"/>
    <p:sldId id="908" r:id="rId27"/>
    <p:sldId id="1068" r:id="rId28"/>
    <p:sldId id="1057" r:id="rId29"/>
    <p:sldId id="965" r:id="rId30"/>
    <p:sldId id="1087" r:id="rId31"/>
    <p:sldId id="1089" r:id="rId32"/>
    <p:sldId id="1088" r:id="rId33"/>
    <p:sldId id="1090" r:id="rId34"/>
    <p:sldId id="1091" r:id="rId35"/>
    <p:sldId id="1130" r:id="rId36"/>
    <p:sldId id="1138" r:id="rId37"/>
    <p:sldId id="1092" r:id="rId38"/>
    <p:sldId id="1093" r:id="rId39"/>
    <p:sldId id="1131" r:id="rId40"/>
    <p:sldId id="1094" r:id="rId41"/>
    <p:sldId id="1095" r:id="rId42"/>
    <p:sldId id="1096" r:id="rId43"/>
    <p:sldId id="1069" r:id="rId44"/>
    <p:sldId id="1058" r:id="rId45"/>
    <p:sldId id="1059" r:id="rId46"/>
    <p:sldId id="1063" r:id="rId47"/>
    <p:sldId id="1097" r:id="rId48"/>
    <p:sldId id="1132" r:id="rId49"/>
    <p:sldId id="1098" r:id="rId50"/>
    <p:sldId id="1099" r:id="rId51"/>
    <p:sldId id="1133" r:id="rId52"/>
    <p:sldId id="1100" r:id="rId53"/>
    <p:sldId id="1134" r:id="rId54"/>
    <p:sldId id="1101" r:id="rId55"/>
    <p:sldId id="1111" r:id="rId56"/>
    <p:sldId id="1112" r:id="rId57"/>
    <p:sldId id="1110" r:id="rId58"/>
    <p:sldId id="1113" r:id="rId59"/>
    <p:sldId id="1135" r:id="rId60"/>
    <p:sldId id="1114" r:id="rId61"/>
    <p:sldId id="1115" r:id="rId62"/>
    <p:sldId id="1136" r:id="rId63"/>
    <p:sldId id="1137" r:id="rId64"/>
    <p:sldId id="1103" r:id="rId65"/>
    <p:sldId id="1116" r:id="rId66"/>
    <p:sldId id="1117" r:id="rId67"/>
    <p:sldId id="1118" r:id="rId68"/>
    <p:sldId id="1120" r:id="rId69"/>
    <p:sldId id="1122" r:id="rId70"/>
    <p:sldId id="1123" r:id="rId71"/>
    <p:sldId id="1139" r:id="rId72"/>
    <p:sldId id="1140" r:id="rId73"/>
    <p:sldId id="1127" r:id="rId74"/>
    <p:sldId id="1128" r:id="rId75"/>
    <p:sldId id="1129" r:id="rId76"/>
    <p:sldId id="876" r:id="rId77"/>
    <p:sldId id="1125" r:id="rId78"/>
    <p:sldId id="1126" r:id="rId79"/>
    <p:sldId id="1141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038381-4C18-EEB2-D798-E55F33345695}" name="Haynes, Amanda" initials="HA" userId="S::ahaynes@qa.com::f3044909-ea02-4a80-b124-5c683d29f1e5" providerId="AD"/>
  <p188:author id="{34F02186-A83D-147B-1AD3-CAE41537E927}" name="O'Flynn, Sarah" initials="SO" userId="S::SOFlynn@qa.com::c5bd941b-3572-499d-9953-9da6030055ca" providerId="AD"/>
  <p188:author id="{570EC78B-0B85-CC25-1293-AD5F30C7BB59}" name="Huskisson, Harry" initials="HH" userId="S::HHuskisson@qa.com::5d0a9b6a-71d8-408a-a551-20cf3a498200" providerId="AD"/>
  <p188:author id="{29DB2DE1-A6DA-284A-0775-8BA18A27BFDD}" name="Renang, Antonia" initials="AR" userId="S::ARenang@qa.com::6d248bc4-c380-4929-8d38-4b7a6af76729" providerId="AD"/>
  <p188:author id="{14A6B2E2-577F-2DC9-8598-664F7D3C9407}" name="Evans, Josie" initials="JE" userId="S::JEvans3@qa.com::aaea60dd-eaa6-4fde-a2ae-3576d6b832c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5F5F"/>
    <a:srgbClr val="333333"/>
    <a:srgbClr val="575757"/>
    <a:srgbClr val="000000"/>
    <a:srgbClr val="0D0D0D"/>
    <a:srgbClr val="161616"/>
    <a:srgbClr val="FEBDC0"/>
    <a:srgbClr val="FEDEC3"/>
    <a:srgbClr val="ACE2F0"/>
    <a:srgbClr val="0E4B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–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5"/>
    <p:restoredTop sz="84451" autoAdjust="0"/>
  </p:normalViewPr>
  <p:slideViewPr>
    <p:cSldViewPr snapToGrid="0">
      <p:cViewPr varScale="1">
        <p:scale>
          <a:sx n="58" d="100"/>
          <a:sy n="58" d="100"/>
        </p:scale>
        <p:origin x="1853" y="274"/>
      </p:cViewPr>
      <p:guideLst/>
    </p:cSldViewPr>
  </p:slideViewPr>
  <p:outlineViewPr>
    <p:cViewPr>
      <p:scale>
        <a:sx n="33" d="100"/>
        <a:sy n="33" d="100"/>
      </p:scale>
      <p:origin x="0" y="-15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4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20.xml"/><Relationship Id="rId47" Type="http://schemas.openxmlformats.org/officeDocument/2006/relationships/slide" Target="slides/slide25.xml"/><Relationship Id="rId63" Type="http://schemas.openxmlformats.org/officeDocument/2006/relationships/slide" Target="slides/slide41.xml"/><Relationship Id="rId68" Type="http://schemas.openxmlformats.org/officeDocument/2006/relationships/slide" Target="slides/slide46.xml"/><Relationship Id="rId84" Type="http://schemas.openxmlformats.org/officeDocument/2006/relationships/theme" Target="theme/theme1.xml"/><Relationship Id="rId16" Type="http://schemas.openxmlformats.org/officeDocument/2006/relationships/slideMaster" Target="slideMasters/slideMaster13.xml"/><Relationship Id="rId11" Type="http://schemas.openxmlformats.org/officeDocument/2006/relationships/slideMaster" Target="slideMasters/slideMaster8.xml"/><Relationship Id="rId32" Type="http://schemas.openxmlformats.org/officeDocument/2006/relationships/slide" Target="slides/slide10.xml"/><Relationship Id="rId37" Type="http://schemas.openxmlformats.org/officeDocument/2006/relationships/slide" Target="slides/slide15.xml"/><Relationship Id="rId53" Type="http://schemas.openxmlformats.org/officeDocument/2006/relationships/slide" Target="slides/slide31.xml"/><Relationship Id="rId58" Type="http://schemas.openxmlformats.org/officeDocument/2006/relationships/slide" Target="slides/slide36.xml"/><Relationship Id="rId74" Type="http://schemas.openxmlformats.org/officeDocument/2006/relationships/slide" Target="slides/slide52.xml"/><Relationship Id="rId79" Type="http://schemas.openxmlformats.org/officeDocument/2006/relationships/slide" Target="slides/slide57.xml"/><Relationship Id="rId5" Type="http://schemas.openxmlformats.org/officeDocument/2006/relationships/slideMaster" Target="slideMasters/slideMaster2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5.xml"/><Relationship Id="rId30" Type="http://schemas.openxmlformats.org/officeDocument/2006/relationships/slide" Target="slides/slide8.xml"/><Relationship Id="rId35" Type="http://schemas.openxmlformats.org/officeDocument/2006/relationships/slide" Target="slides/slide13.xml"/><Relationship Id="rId43" Type="http://schemas.openxmlformats.org/officeDocument/2006/relationships/slide" Target="slides/slide21.xml"/><Relationship Id="rId48" Type="http://schemas.openxmlformats.org/officeDocument/2006/relationships/slide" Target="slides/slide26.xml"/><Relationship Id="rId56" Type="http://schemas.openxmlformats.org/officeDocument/2006/relationships/slide" Target="slides/slide34.xml"/><Relationship Id="rId64" Type="http://schemas.openxmlformats.org/officeDocument/2006/relationships/slide" Target="slides/slide42.xml"/><Relationship Id="rId69" Type="http://schemas.openxmlformats.org/officeDocument/2006/relationships/slide" Target="slides/slide47.xml"/><Relationship Id="rId77" Type="http://schemas.openxmlformats.org/officeDocument/2006/relationships/slide" Target="slides/slide55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9.xml"/><Relationship Id="rId72" Type="http://schemas.openxmlformats.org/officeDocument/2006/relationships/slide" Target="slides/slide50.xml"/><Relationship Id="rId80" Type="http://schemas.openxmlformats.org/officeDocument/2006/relationships/slide" Target="slides/slide58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3.xml"/><Relationship Id="rId33" Type="http://schemas.openxmlformats.org/officeDocument/2006/relationships/slide" Target="slides/slide11.xml"/><Relationship Id="rId38" Type="http://schemas.openxmlformats.org/officeDocument/2006/relationships/slide" Target="slides/slide16.xml"/><Relationship Id="rId46" Type="http://schemas.openxmlformats.org/officeDocument/2006/relationships/slide" Target="slides/slide24.xml"/><Relationship Id="rId59" Type="http://schemas.openxmlformats.org/officeDocument/2006/relationships/slide" Target="slides/slide37.xml"/><Relationship Id="rId67" Type="http://schemas.openxmlformats.org/officeDocument/2006/relationships/slide" Target="slides/slide45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9.xml"/><Relationship Id="rId54" Type="http://schemas.openxmlformats.org/officeDocument/2006/relationships/slide" Target="slides/slide32.xml"/><Relationship Id="rId62" Type="http://schemas.openxmlformats.org/officeDocument/2006/relationships/slide" Target="slides/slide40.xml"/><Relationship Id="rId70" Type="http://schemas.openxmlformats.org/officeDocument/2006/relationships/slide" Target="slides/slide48.xml"/><Relationship Id="rId75" Type="http://schemas.openxmlformats.org/officeDocument/2006/relationships/slide" Target="slides/slide53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1.xml"/><Relationship Id="rId28" Type="http://schemas.openxmlformats.org/officeDocument/2006/relationships/slide" Target="slides/slide6.xml"/><Relationship Id="rId36" Type="http://schemas.openxmlformats.org/officeDocument/2006/relationships/slide" Target="slides/slide14.xml"/><Relationship Id="rId49" Type="http://schemas.openxmlformats.org/officeDocument/2006/relationships/slide" Target="slides/slide27.xml"/><Relationship Id="rId57" Type="http://schemas.openxmlformats.org/officeDocument/2006/relationships/slide" Target="slides/slide35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9.xml"/><Relationship Id="rId44" Type="http://schemas.openxmlformats.org/officeDocument/2006/relationships/slide" Target="slides/slide22.xml"/><Relationship Id="rId52" Type="http://schemas.openxmlformats.org/officeDocument/2006/relationships/slide" Target="slides/slide30.xml"/><Relationship Id="rId60" Type="http://schemas.openxmlformats.org/officeDocument/2006/relationships/slide" Target="slides/slide38.xml"/><Relationship Id="rId65" Type="http://schemas.openxmlformats.org/officeDocument/2006/relationships/slide" Target="slides/slide43.xml"/><Relationship Id="rId73" Type="http://schemas.openxmlformats.org/officeDocument/2006/relationships/slide" Target="slides/slide51.xml"/><Relationship Id="rId78" Type="http://schemas.openxmlformats.org/officeDocument/2006/relationships/slide" Target="slides/slide56.xml"/><Relationship Id="rId81" Type="http://schemas.openxmlformats.org/officeDocument/2006/relationships/notesMaster" Target="notesMasters/notesMaster1.xml"/><Relationship Id="rId86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7.xml"/><Relationship Id="rId34" Type="http://schemas.openxmlformats.org/officeDocument/2006/relationships/slide" Target="slides/slide12.xml"/><Relationship Id="rId50" Type="http://schemas.openxmlformats.org/officeDocument/2006/relationships/slide" Target="slides/slide28.xml"/><Relationship Id="rId55" Type="http://schemas.openxmlformats.org/officeDocument/2006/relationships/slide" Target="slides/slide33.xml"/><Relationship Id="rId76" Type="http://schemas.openxmlformats.org/officeDocument/2006/relationships/slide" Target="slides/slide54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49.xml"/><Relationship Id="rId2" Type="http://schemas.openxmlformats.org/officeDocument/2006/relationships/customXml" Target="../customXml/item2.xml"/><Relationship Id="rId29" Type="http://schemas.openxmlformats.org/officeDocument/2006/relationships/slide" Target="slides/slide7.xml"/><Relationship Id="rId24" Type="http://schemas.openxmlformats.org/officeDocument/2006/relationships/slide" Target="slides/slide2.xml"/><Relationship Id="rId40" Type="http://schemas.openxmlformats.org/officeDocument/2006/relationships/slide" Target="slides/slide18.xml"/><Relationship Id="rId45" Type="http://schemas.openxmlformats.org/officeDocument/2006/relationships/slide" Target="slides/slide23.xml"/><Relationship Id="rId66" Type="http://schemas.openxmlformats.org/officeDocument/2006/relationships/slide" Target="slides/slide44.xml"/><Relationship Id="rId61" Type="http://schemas.openxmlformats.org/officeDocument/2006/relationships/slide" Target="slides/slide39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F08F72-D084-4C96-B297-285B2ED0D15C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BE1F5F-BEC2-48D5-A890-C07C79853E2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3279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8234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Stateful logic is 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any code that uses the state. </a:t>
            </a:r>
          </a:p>
          <a:p>
            <a:r>
              <a:rPr lang="en-GB" dirty="0"/>
              <a:t>No need to re-write class components to use Hooks immediately, just make new ones using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9383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650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npx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blogData2.json</a:t>
            </a:r>
            <a:r>
              <a:rPr lang="en-GB" b="1" dirty="0">
                <a:latin typeface="Consolas" panose="020B0609020204030204" pitchFamily="49" charset="0"/>
              </a:rPr>
              <a:t>  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 </a:t>
            </a:r>
            <a:r>
              <a:rPr lang="en-GB" b="1" dirty="0">
                <a:latin typeface="Consolas" panose="020B0609020204030204" pitchFamily="49" charset="0"/>
              </a:rPr>
              <a:t>   --id </a:t>
            </a:r>
            <a:r>
              <a:rPr lang="en-GB" b="1" dirty="0" err="1">
                <a:solidFill>
                  <a:srgbClr val="C00000"/>
                </a:solidFill>
                <a:latin typeface="Consolas" panose="020B0609020204030204" pitchFamily="49" charset="0"/>
              </a:rPr>
              <a:t>id</a:t>
            </a:r>
            <a:endParaRPr lang="en-GB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endParaRPr lang="en-GB" dirty="0"/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"blogs": [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"1",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"Start coding in React",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"Let us learn by example",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"Mike"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"2",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"Here is how you can create a new food outlet",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"Sean"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"3",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"Banks",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"This is how all banks work",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"Jonathan"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"id": "4",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"title": "Healthy living",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"body": "How to live longer and gain better health",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dataCreated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"author": "Sasha"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5611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Imports missing</a:t>
            </a:r>
          </a:p>
          <a:p>
            <a:endParaRPr lang="en-GB" dirty="0"/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'./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BlogList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Export missing </a:t>
            </a:r>
          </a:p>
          <a:p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Blogs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8292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8914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5949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3425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34611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740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2702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2547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58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8830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581025"/>
            <a:ext cx="5715000" cy="3216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CONTINUED </a:t>
            </a:r>
            <a:fld id="{993982D2-741D-4BC6-8F8E-84F7C8891268}" type="slidenum">
              <a:rPr smtClean="0"/>
              <a:pPr>
                <a:defRPr/>
              </a:pPr>
              <a:t>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36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won’t talk about class components in this course. We are rather concerned about hooks which we talk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0541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246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57396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[{</a:t>
            </a:r>
          </a:p>
          <a:p>
            <a:r>
              <a:rPr lang="en-GB" dirty="0"/>
              <a:t>    "id": "1",</a:t>
            </a:r>
          </a:p>
          <a:p>
            <a:r>
              <a:rPr lang="en-GB" dirty="0"/>
              <a:t>    "title": "Start coding in React",</a:t>
            </a:r>
          </a:p>
          <a:p>
            <a:r>
              <a:rPr lang="en-GB" dirty="0"/>
              <a:t>    "body": "Let us learn by example",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"2019-05-04T15:00:00.000Z",</a:t>
            </a:r>
          </a:p>
          <a:p>
            <a:r>
              <a:rPr lang="en-GB" dirty="0"/>
              <a:t>    "author": "Mike"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"2",</a:t>
            </a:r>
          </a:p>
          <a:p>
            <a:r>
              <a:rPr lang="en-GB" dirty="0"/>
              <a:t>    "title": "New food outlet",</a:t>
            </a:r>
          </a:p>
          <a:p>
            <a:r>
              <a:rPr lang="en-GB" dirty="0"/>
              <a:t>    "body": "Here is how you can create a new food outlet",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"2019-05-04T15:30:00.000Z",</a:t>
            </a:r>
          </a:p>
          <a:p>
            <a:r>
              <a:rPr lang="en-GB" dirty="0"/>
              <a:t>    "author": "Sean"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"3",</a:t>
            </a:r>
          </a:p>
          <a:p>
            <a:r>
              <a:rPr lang="en-GB" dirty="0"/>
              <a:t>    "title": "Banks",</a:t>
            </a:r>
          </a:p>
          <a:p>
            <a:r>
              <a:rPr lang="en-GB" dirty="0"/>
              <a:t>    "body": "This is how all banks work",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"2019-05-04T15:45:00.000Z",</a:t>
            </a:r>
          </a:p>
          <a:p>
            <a:r>
              <a:rPr lang="en-GB" dirty="0"/>
              <a:t>    "author": "Jonathan"</a:t>
            </a:r>
          </a:p>
          <a:p>
            <a:r>
              <a:rPr lang="en-GB" dirty="0"/>
              <a:t>},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"id": "4",</a:t>
            </a:r>
          </a:p>
          <a:p>
            <a:r>
              <a:rPr lang="en-GB" dirty="0"/>
              <a:t>    "title": "Healthy living",</a:t>
            </a:r>
          </a:p>
          <a:p>
            <a:r>
              <a:rPr lang="en-GB" dirty="0"/>
              <a:t>    "body": "How to live longer and gain better health",</a:t>
            </a:r>
          </a:p>
          <a:p>
            <a:r>
              <a:rPr lang="en-GB" dirty="0"/>
              <a:t>    "</a:t>
            </a:r>
            <a:r>
              <a:rPr lang="en-GB" dirty="0" err="1"/>
              <a:t>dateCreated</a:t>
            </a:r>
            <a:r>
              <a:rPr lang="en-GB" dirty="0"/>
              <a:t>": "2019-05-04T16:00:00.000Z",</a:t>
            </a:r>
          </a:p>
          <a:p>
            <a:r>
              <a:rPr lang="en-GB" dirty="0"/>
              <a:t>    "author": "Sasha"</a:t>
            </a:r>
          </a:p>
          <a:p>
            <a:r>
              <a:rPr lang="en-GB" dirty="0"/>
              <a:t>}</a:t>
            </a:r>
          </a:p>
          <a:p>
            <a:r>
              <a:rPr lang="en-GB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960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288" y="7699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Keys are</a:t>
            </a:r>
            <a:b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used by React to identify which list items are changed, updated, or deleted. It is also used to ensure that react re-renders the child correctly.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1ACF1-2815-4BBE-B2A5-27D4E810855B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6672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763" y="769938"/>
            <a:ext cx="6616701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764119" y="9285339"/>
            <a:ext cx="2879619" cy="490488"/>
          </a:xfrm>
          <a:prstGeom prst="rect">
            <a:avLst/>
          </a:prstGeom>
        </p:spPr>
        <p:txBody>
          <a:bodyPr/>
          <a:lstStyle/>
          <a:p>
            <a:fld id="{548901C6-1DA1-FB44-ABEE-06A0FEB7738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91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9.png"/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8.png"/><Relationship Id="rId4" Type="http://schemas.openxmlformats.org/officeDocument/2006/relationships/image" Target="../media/image92.emf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3.png"/><Relationship Id="rId1" Type="http://schemas.openxmlformats.org/officeDocument/2006/relationships/slideMaster" Target="../slideMasters/slideMaster15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1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5.png"/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8.png"/><Relationship Id="rId4" Type="http://schemas.openxmlformats.org/officeDocument/2006/relationships/image" Target="../media/image98.emf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99.png"/><Relationship Id="rId1" Type="http://schemas.openxmlformats.org/officeDocument/2006/relationships/slideMaster" Target="../slideMasters/slideMaster16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1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6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1.png"/><Relationship Id="rId1" Type="http://schemas.openxmlformats.org/officeDocument/2006/relationships/slideMaster" Target="../slideMasters/slideMaster1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28.png"/><Relationship Id="rId4" Type="http://schemas.openxmlformats.org/officeDocument/2006/relationships/image" Target="../media/image104.emf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5.png"/><Relationship Id="rId1" Type="http://schemas.openxmlformats.org/officeDocument/2006/relationships/slideMaster" Target="../slideMasters/slideMaster1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6.png"/><Relationship Id="rId1" Type="http://schemas.openxmlformats.org/officeDocument/2006/relationships/slideMaster" Target="../slideMasters/slideMaster1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7.xml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7.png"/><Relationship Id="rId1" Type="http://schemas.openxmlformats.org/officeDocument/2006/relationships/slideMaster" Target="../slideMasters/slideMaster17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png"/><Relationship Id="rId1" Type="http://schemas.openxmlformats.org/officeDocument/2006/relationships/slideMaster" Target="../slideMasters/slideMaster18.xml"/><Relationship Id="rId5" Type="http://schemas.openxmlformats.org/officeDocument/2006/relationships/image" Target="../media/image28.png"/><Relationship Id="rId4" Type="http://schemas.openxmlformats.org/officeDocument/2006/relationships/image" Target="../media/image110.emf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18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2.png"/><Relationship Id="rId1" Type="http://schemas.openxmlformats.org/officeDocument/2006/relationships/slideMaster" Target="../slideMasters/slideMaster1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8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18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6.emf"/><Relationship Id="rId1" Type="http://schemas.openxmlformats.org/officeDocument/2006/relationships/slideMaster" Target="../slideMasters/slideMaster19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4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28.png"/><Relationship Id="rId4" Type="http://schemas.openxmlformats.org/officeDocument/2006/relationships/image" Target="../media/image116.emf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19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8.png"/><Relationship Id="rId1" Type="http://schemas.openxmlformats.org/officeDocument/2006/relationships/slideMaster" Target="../slideMasters/slideMaster1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9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19.png"/><Relationship Id="rId1" Type="http://schemas.openxmlformats.org/officeDocument/2006/relationships/slideMaster" Target="../slideMasters/slideMaster1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28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28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2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28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7" Type="http://schemas.openxmlformats.org/officeDocument/2006/relationships/image" Target="../media/image28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28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2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28.pn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28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7" Type="http://schemas.openxmlformats.org/officeDocument/2006/relationships/image" Target="../media/image28.pn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7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28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61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74.emf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8.png"/><Relationship Id="rId4" Type="http://schemas.openxmlformats.org/officeDocument/2006/relationships/image" Target="../media/image79.e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9.sv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14.xml"/><Relationship Id="rId5" Type="http://schemas.openxmlformats.org/officeDocument/2006/relationships/image" Target="../media/image28.png"/><Relationship Id="rId4" Type="http://schemas.openxmlformats.org/officeDocument/2006/relationships/image" Target="../media/image86.emf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7.png"/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0" name="Picture 9" descr="A person holding an orange paper&#10;&#10;Description automatically generated">
            <a:extLst>
              <a:ext uri="{FF2B5EF4-FFF2-40B4-BE49-F238E27FC236}">
                <a16:creationId xmlns:a16="http://schemas.microsoft.com/office/drawing/2014/main" id="{04697691-3082-2ECF-DAB8-FE29E8E66D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20" r="29534" b="1793"/>
          <a:stretch/>
        </p:blipFill>
        <p:spPr>
          <a:xfrm>
            <a:off x="6528390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73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740944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86B467-B6E6-07FD-82C2-C8A720A2FA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0269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0924B-6CC7-5CA4-2459-E85A3EB99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802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174DD2-79E4-DA24-0FFC-AA922A467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4207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CA14C3-7ED5-46A2-17DF-41AE41BFC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0891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41A2384-AB6C-1FB5-35F0-9F0E3D0A4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811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5E7C4392-7068-04E6-20E1-4BBCA1386C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5F91432-260F-83D5-486C-E3B551E2AC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FEABEF-5D6F-38BC-0E0A-DA96D9716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840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063FAD-08EF-BC2C-950C-16B3F0DE1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261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96FEF6-B591-9B6F-F783-763A926B7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DEBD8F-B578-3E5F-0F06-19261497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1EE01A-23C2-F8D5-2384-023AC8FA9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8582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256DBB-84CC-C614-857B-C35C00C4AB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9890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CAE40-06A7-714E-722E-1EB095B8F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2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6152911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6BAC1-D792-8826-2337-B6A97D9A6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18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F8BED-FE48-CDF0-DEFB-8F7954964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24434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AF83E-84C1-EB63-2AE6-A697F4B23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9755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9F038F-3F25-E2F9-C87A-21E6BA03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167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058DBC-ECFC-992C-B787-CF026CF7F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744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3EADF05-6147-C359-65E0-0B6C167D1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A3EF1E2-21DA-1F1B-ED20-1E0CA14008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F1A10E-9321-C019-89DF-4455D521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3197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63F0D2-F250-3107-1483-DBDD26CD5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552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10531E-8BB5-02D6-AFEC-E5A33795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6DA6B95-D3C8-78E5-07B4-FD97F67B4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27BC2-2F18-5323-A182-B58E5988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92723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599EA-33A9-714A-71F9-C9917BED5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570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66C63-7725-D0B5-A2BA-B83166EDE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6642042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25625-45A1-4974-9E2F-ACF14579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5123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74466-2D86-293F-6B05-5E0EFB384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9535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780B5-8449-24E7-03B6-02AD7F4CF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00066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24F45-9A75-4C9D-D15D-D057CCC9F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7268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E87028-CAF7-F5B7-4CB1-0D4C0319B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80615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5AB4C9-59BC-E224-FFFD-9DB88A07D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D352A76-8A6F-211C-DD74-EAF5EB388B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54DA5-0BF1-D01C-3093-2696272D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18898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B01192-B93C-B441-2C51-0090D4461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3211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9F417E-049D-9F48-46F8-DD8F31C8E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2826E8-5ACA-BF47-3E86-1B0C693CA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D9F0EF-0BC7-6322-F985-33B730695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198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6A2FB5-0ABC-A1F1-BCBB-0E5B880F3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5530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81A4E5-3F16-939E-5F18-58B9992D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3194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0F107-C548-1F71-0328-0C05847A3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7652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6BC58F-7098-6ED6-8197-0183DE87C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201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30461-FF09-AE3A-830B-60852F9A8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04766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BBDAFE-3463-2F49-E910-428222427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1860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5DD92F-2C07-73B9-B390-73B004796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48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F8C62C48-B4FC-0C92-2FD2-2D4AACC4DD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D711B9-F295-7F9C-3A4F-1116B45B62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5278A0-C5E7-0F91-FA5D-B53388E5F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276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364825-0C99-1A6F-72FE-EBD3B38B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6119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C243CC-3824-5807-3C69-6EEB0749E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0F448F-030F-0DD7-92C5-68D5DB7D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02736-0B0C-97D2-6858-41E62A667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89571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FE57C0-8EB6-2F8A-9E5B-3DC9F8E1D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172282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E64E92-AD3E-BA76-4490-B706C44AC3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727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925300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363842-446F-A21D-AB60-B1E5997B0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30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BBC7E-E4F7-506B-BF90-CAA82E820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2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FDA6DA-A09B-E661-C701-83631A442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7522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6E4D2-0D65-2FC1-182E-9DA3C208A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2740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008DA0-5295-D75C-0FE0-632E0C11E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7985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6AB3388-802E-7B9B-7386-5AF80CDF1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3B3AC-AF7F-86D1-5DB4-7B53B835C9B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F0CE-684B-DB8B-145F-C329BD62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38146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E39C6B-D41F-5AD8-64AA-312B1C2E4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4270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CCA076-EDFD-D91F-15A9-688C5B091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43ED6A-BB5E-C793-4091-0F75D5BF6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8542B-692B-0B4A-EA75-7BC9459A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90121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6843B-CBB4-1F01-0AEC-1BDA76C02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1813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84BB7-FD33-E999-BB00-95C0B46F3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539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02820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CA38A-68D0-CAE1-B333-86E612110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25073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B1F4-036A-EB96-EB90-23B4F2887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2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F090-4310-24BE-5088-36283D8D8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54E938-5184-E30A-0862-986D80B229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16BF1-7DF8-FE69-E3D1-C1677D962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14381-7789-103D-DF7B-8107E7E52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747BA-B0A7-46D6-60A4-0FEA3051D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7760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2896-68FD-8716-BB4B-E2294286D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A810-4551-B77B-573A-F632FF116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B97F1-A54C-5E6F-515B-ADD059224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08C20-C341-2B16-E523-185BD652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55ADF-E67B-2BA1-5FCF-9E89B08FC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12797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D029-3FA9-F504-5AAD-5A33FA177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C9AD0-1385-6EE7-4B9D-EDA68427D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2035F-0BF6-A67C-5C88-A2D5D61D8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8048F-4C63-8B7C-6FC1-965EB01A9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FD952-1553-862E-A5EA-6FB0CFA05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968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88124-C54F-551D-8A06-FAFCD03B4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F770B-484A-9FE7-E3AD-397E8D2BC3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C4708-70E9-655E-9A92-256B2E700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437C90-339F-B5D2-08AB-3211F52F0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DEB832-64D5-C443-F63C-E2F627E33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5AAD8-7C57-5C56-F145-B34776EC8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67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talking to another person&#10;&#10;Description automatically generated">
            <a:extLst>
              <a:ext uri="{FF2B5EF4-FFF2-40B4-BE49-F238E27FC236}">
                <a16:creationId xmlns:a16="http://schemas.microsoft.com/office/drawing/2014/main" id="{BD578162-5FB4-6C6D-006A-D95E9BA25F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5" r="27171"/>
          <a:stretch/>
        </p:blipFill>
        <p:spPr>
          <a:xfrm>
            <a:off x="6528390" y="0"/>
            <a:ext cx="5663609" cy="685906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8024-88BA-D122-752E-6A9AD20EC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4BBE1-02A7-E991-37D5-E49DAD586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6502D4-97FA-9C09-BD58-C80C236BC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DC6E8-BAD5-AC4B-A336-75A541AACE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F88E3-8C70-1217-5A9F-04DE9B646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0AEC77-511F-CA18-3902-24D6B266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13850-335D-3241-E441-7A89F344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825077-7CEB-C837-98F4-69BCA2AD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5792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587C8-92C1-044D-0959-E03AE306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893719-8C6B-A67B-1294-FEF2DF7B8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E93D99-ADA5-FB1A-9C40-58579823B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4AED-2FAC-9C4F-392B-86EF4E60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8596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4B5C32-A10E-34A9-6B0D-371E0204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EA5379-7E37-C6BB-83E4-1C44BEAC2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9B611E-8902-ABB0-9995-755CB058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644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29C30-C550-8B82-DA97-80934684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95696-3FEE-39A3-6B37-56FEAEA41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26136-B853-8B5C-DBE1-A15279F2A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F416D3-A436-8C8D-7C21-D1D0DB474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235CB-C538-766A-604C-D6C17D9A4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8842B-0B09-03DF-28ED-15F5B5AD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80456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14C3-92D6-95D9-EFC6-2B917B6E2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2EC9CC-866B-926B-615D-849CE64FCC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5F92-3EE2-32D7-AE3D-9B7CFFE4D5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FBF0F-CEE0-BEF7-48DA-1E2688A8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5DB8E-5439-DF4E-5659-3CDA1F8C7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60838-CC41-E209-AE90-BCEFDAE32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447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0B668-D92D-19F1-F64D-E8D6FC05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2FEA60-9413-ACD2-BC8A-DE816654B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5923-3ECC-047E-D3B2-DEAF639D1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2FCE-B076-A102-9BBC-1F9A0469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E5ED9-AEC8-6F4C-475D-DB8DFBC5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0052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AD036-B6EF-AB1F-0ED6-FBAD8C154D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FD3F2C-F50C-E87D-1FB8-A7DD7E160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832D26-7F9E-C51C-7EA7-CB2C5475B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83F305-A5A2-09D0-F7B5-3F4F1CE3E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7BECB-B157-E6C1-7D40-18CCF98B1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8117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several computer servers&#10;&#10;Description automatically generated">
            <a:extLst>
              <a:ext uri="{FF2B5EF4-FFF2-40B4-BE49-F238E27FC236}">
                <a16:creationId xmlns:a16="http://schemas.microsoft.com/office/drawing/2014/main" id="{1365843A-D3A2-68C3-FA59-BF1C30387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6" r="34271"/>
          <a:stretch/>
        </p:blipFill>
        <p:spPr>
          <a:xfrm flipH="1">
            <a:off x="6528390" y="-8077"/>
            <a:ext cx="5663610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507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13" name="Picture 12" descr="A person holding a computer&#10;&#10;Description automatically generated">
            <a:extLst>
              <a:ext uri="{FF2B5EF4-FFF2-40B4-BE49-F238E27FC236}">
                <a16:creationId xmlns:a16="http://schemas.microsoft.com/office/drawing/2014/main" id="{3DBF6694-ADC9-CF1B-7E41-5CC393D742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0" r="9965"/>
          <a:stretch/>
        </p:blipFill>
        <p:spPr>
          <a:xfrm>
            <a:off x="6528390" y="808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44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phone&#10;&#10;Description automatically generated">
            <a:extLst>
              <a:ext uri="{FF2B5EF4-FFF2-40B4-BE49-F238E27FC236}">
                <a16:creationId xmlns:a16="http://schemas.microsoft.com/office/drawing/2014/main" id="{B6F286F0-CF25-9242-CA8B-50947E0F10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5" r="32973"/>
          <a:stretch/>
        </p:blipFill>
        <p:spPr>
          <a:xfrm>
            <a:off x="6528389" y="-8078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730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and person standing in an office&#10;&#10;Description automatically generated">
            <a:extLst>
              <a:ext uri="{FF2B5EF4-FFF2-40B4-BE49-F238E27FC236}">
                <a16:creationId xmlns:a16="http://schemas.microsoft.com/office/drawing/2014/main" id="{5A656440-781D-FF89-A173-6F135D6EB4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61" t="-118" r="18817" b="118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165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using a tablet&#10;&#10;Description automatically generated">
            <a:extLst>
              <a:ext uri="{FF2B5EF4-FFF2-40B4-BE49-F238E27FC236}">
                <a16:creationId xmlns:a16="http://schemas.microsoft.com/office/drawing/2014/main" id="{05346C35-9053-75E7-9332-A8F5F094B7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5" r="18740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798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ech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looking at a computer&#10;&#10;Description automatically generated">
            <a:extLst>
              <a:ext uri="{FF2B5EF4-FFF2-40B4-BE49-F238E27FC236}">
                <a16:creationId xmlns:a16="http://schemas.microsoft.com/office/drawing/2014/main" id="{CC5C5D9A-DEE8-9D3C-2F3E-B017E0A73B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7" r="20636"/>
          <a:stretch/>
        </p:blipFill>
        <p:spPr>
          <a:xfrm>
            <a:off x="6528389" y="0"/>
            <a:ext cx="5663609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791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6480738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785738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2564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7139" y="3029147"/>
            <a:ext cx="5803900" cy="2277604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5600" spc="60" baseline="0"/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Rectangle 2"/>
          <p:cNvSpPr/>
          <p:nvPr userDrawn="1"/>
        </p:nvSpPr>
        <p:spPr>
          <a:xfrm>
            <a:off x="-1" y="5031740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-1" y="5373431"/>
            <a:ext cx="2352041" cy="1332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C13B23-0164-1C4E-9E7A-3F1ECA7824F7}"/>
              </a:ext>
            </a:extLst>
          </p:cNvPr>
          <p:cNvGrpSpPr/>
          <p:nvPr userDrawn="1"/>
        </p:nvGrpSpPr>
        <p:grpSpPr>
          <a:xfrm>
            <a:off x="2227581" y="4580698"/>
            <a:ext cx="2404899" cy="1370734"/>
            <a:chOff x="7799133" y="1870745"/>
            <a:chExt cx="1010349" cy="584292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/>
          </p:nvSpPr>
          <p:spPr>
            <a:xfrm>
              <a:off x="7799260" y="1870745"/>
              <a:ext cx="749300" cy="247650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9300" h="247650">
                  <a:moveTo>
                    <a:pt x="749871" y="248186"/>
                  </a:moveTo>
                  <a:lnTo>
                    <a:pt x="0" y="248186"/>
                  </a:lnTo>
                  <a:lnTo>
                    <a:pt x="0" y="192497"/>
                  </a:lnTo>
                  <a:lnTo>
                    <a:pt x="603885" y="192497"/>
                  </a:lnTo>
                  <a:cubicBezTo>
                    <a:pt x="546036" y="134140"/>
                    <a:pt x="492760" y="74768"/>
                    <a:pt x="457200" y="219"/>
                  </a:cubicBezTo>
                  <a:cubicBezTo>
                    <a:pt x="477583" y="219"/>
                    <a:pt x="496443" y="854"/>
                    <a:pt x="515239" y="219"/>
                  </a:cubicBezTo>
                  <a:cubicBezTo>
                    <a:pt x="524031" y="-1141"/>
                    <a:pt x="532543" y="3956"/>
                    <a:pt x="535495" y="12347"/>
                  </a:cubicBezTo>
                  <a:cubicBezTo>
                    <a:pt x="553057" y="45816"/>
                    <a:pt x="574730" y="76961"/>
                    <a:pt x="600011" y="105057"/>
                  </a:cubicBezTo>
                  <a:cubicBezTo>
                    <a:pt x="643639" y="155126"/>
                    <a:pt x="691855" y="201004"/>
                    <a:pt x="744030" y="242090"/>
                  </a:cubicBezTo>
                  <a:cubicBezTo>
                    <a:pt x="745808" y="243551"/>
                    <a:pt x="747585" y="245011"/>
                    <a:pt x="749236" y="246535"/>
                  </a:cubicBezTo>
                  <a:cubicBezTo>
                    <a:pt x="749554" y="246599"/>
                    <a:pt x="749554" y="247170"/>
                    <a:pt x="749871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B9C1B07-7BAD-DD4F-97E1-2FD89B2D1C40}"/>
                </a:ext>
              </a:extLst>
            </p:cNvPr>
            <p:cNvSpPr/>
            <p:nvPr/>
          </p:nvSpPr>
          <p:spPr>
            <a:xfrm>
              <a:off x="7799133" y="2208657"/>
              <a:ext cx="749300" cy="241300"/>
            </a:xfrm>
            <a:custGeom>
              <a:avLst/>
              <a:gdLst>
                <a:gd name="connsiteX0" fmla="*/ 601091 w 749300"/>
                <a:gd name="connsiteY0" fmla="*/ 55689 h 241300"/>
                <a:gd name="connsiteX1" fmla="*/ 0 w 749300"/>
                <a:gd name="connsiteY1" fmla="*/ 55689 h 241300"/>
                <a:gd name="connsiteX2" fmla="*/ 0 w 749300"/>
                <a:gd name="connsiteY2" fmla="*/ 0 h 241300"/>
                <a:gd name="connsiteX3" fmla="*/ 751269 w 749300"/>
                <a:gd name="connsiteY3" fmla="*/ 0 h 241300"/>
                <a:gd name="connsiteX4" fmla="*/ 720598 w 749300"/>
                <a:gd name="connsiteY4" fmla="*/ 25845 h 241300"/>
                <a:gd name="connsiteX5" fmla="*/ 586550 w 749300"/>
                <a:gd name="connsiteY5" fmla="*/ 159893 h 241300"/>
                <a:gd name="connsiteX6" fmla="*/ 531813 w 749300"/>
                <a:gd name="connsiteY6" fmla="*/ 241871 h 241300"/>
                <a:gd name="connsiteX7" fmla="*/ 524701 w 749300"/>
                <a:gd name="connsiteY7" fmla="*/ 246824 h 241300"/>
                <a:gd name="connsiteX8" fmla="*/ 461835 w 749300"/>
                <a:gd name="connsiteY8" fmla="*/ 246824 h 241300"/>
                <a:gd name="connsiteX9" fmla="*/ 458216 w 749300"/>
                <a:gd name="connsiteY9" fmla="*/ 246317 h 241300"/>
                <a:gd name="connsiteX10" fmla="*/ 522478 w 749300"/>
                <a:gd name="connsiteY10" fmla="*/ 144717 h 241300"/>
                <a:gd name="connsiteX11" fmla="*/ 601091 w 749300"/>
                <a:gd name="connsiteY11" fmla="*/ 55689 h 24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300" h="241300">
                  <a:moveTo>
                    <a:pt x="601091" y="55689"/>
                  </a:moveTo>
                  <a:lnTo>
                    <a:pt x="0" y="55689"/>
                  </a:lnTo>
                  <a:lnTo>
                    <a:pt x="0" y="0"/>
                  </a:lnTo>
                  <a:lnTo>
                    <a:pt x="751269" y="0"/>
                  </a:lnTo>
                  <a:cubicBezTo>
                    <a:pt x="740220" y="9335"/>
                    <a:pt x="730377" y="17526"/>
                    <a:pt x="720598" y="25845"/>
                  </a:cubicBezTo>
                  <a:cubicBezTo>
                    <a:pt x="672008" y="66441"/>
                    <a:pt x="627146" y="111303"/>
                    <a:pt x="586550" y="159893"/>
                  </a:cubicBezTo>
                  <a:cubicBezTo>
                    <a:pt x="565442" y="185196"/>
                    <a:pt x="547093" y="212678"/>
                    <a:pt x="531813" y="241871"/>
                  </a:cubicBezTo>
                  <a:cubicBezTo>
                    <a:pt x="530328" y="244527"/>
                    <a:pt x="527706" y="246353"/>
                    <a:pt x="524701" y="246824"/>
                  </a:cubicBezTo>
                  <a:cubicBezTo>
                    <a:pt x="503746" y="247205"/>
                    <a:pt x="482791" y="246824"/>
                    <a:pt x="461835" y="246824"/>
                  </a:cubicBezTo>
                  <a:cubicBezTo>
                    <a:pt x="460621" y="246721"/>
                    <a:pt x="459412" y="246551"/>
                    <a:pt x="458216" y="246317"/>
                  </a:cubicBezTo>
                  <a:cubicBezTo>
                    <a:pt x="475005" y="209733"/>
                    <a:pt x="496619" y="175563"/>
                    <a:pt x="522478" y="144717"/>
                  </a:cubicBezTo>
                  <a:cubicBezTo>
                    <a:pt x="547751" y="114554"/>
                    <a:pt x="574802" y="85471"/>
                    <a:pt x="601091" y="55689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428482" y="1870837"/>
              <a:ext cx="381000" cy="584200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86035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01 Section Divider">
    <p:bg>
      <p:bgPr>
        <a:solidFill>
          <a:srgbClr val="7F00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3">
            <a:extLst>
              <a:ext uri="{FF2B5EF4-FFF2-40B4-BE49-F238E27FC236}">
                <a16:creationId xmlns:a16="http://schemas.microsoft.com/office/drawing/2014/main" id="{3344A4B7-0EC8-AD4A-8611-5B12AB419DC2}"/>
              </a:ext>
            </a:extLst>
          </p:cNvPr>
          <p:cNvSpPr/>
          <p:nvPr userDrawn="1"/>
        </p:nvSpPr>
        <p:spPr>
          <a:xfrm>
            <a:off x="0" y="2"/>
            <a:ext cx="11808125" cy="4657785"/>
          </a:xfrm>
          <a:custGeom>
            <a:avLst/>
            <a:gdLst/>
            <a:ahLst/>
            <a:cxnLst/>
            <a:rect l="l" t="t" r="r" b="b"/>
            <a:pathLst>
              <a:path w="15645765" h="6171565">
                <a:moveTo>
                  <a:pt x="12954792" y="0"/>
                </a:moveTo>
                <a:lnTo>
                  <a:pt x="9989330" y="0"/>
                </a:lnTo>
                <a:lnTo>
                  <a:pt x="11612737" y="1621505"/>
                </a:lnTo>
                <a:lnTo>
                  <a:pt x="11603898" y="1638231"/>
                </a:lnTo>
                <a:lnTo>
                  <a:pt x="0" y="1638231"/>
                </a:lnTo>
                <a:lnTo>
                  <a:pt x="0" y="3701600"/>
                </a:lnTo>
                <a:lnTo>
                  <a:pt x="11623393" y="3701600"/>
                </a:lnTo>
                <a:lnTo>
                  <a:pt x="9157358" y="6164994"/>
                </a:lnTo>
                <a:lnTo>
                  <a:pt x="9229199" y="6169201"/>
                </a:lnTo>
                <a:lnTo>
                  <a:pt x="9246778" y="6169604"/>
                </a:lnTo>
                <a:lnTo>
                  <a:pt x="12044487" y="6171255"/>
                </a:lnTo>
                <a:lnTo>
                  <a:pt x="12085365" y="6167625"/>
                </a:lnTo>
                <a:lnTo>
                  <a:pt x="12120998" y="6156469"/>
                </a:lnTo>
                <a:lnTo>
                  <a:pt x="12153240" y="6137640"/>
                </a:lnTo>
                <a:lnTo>
                  <a:pt x="12183945" y="6110993"/>
                </a:lnTo>
                <a:lnTo>
                  <a:pt x="15546143" y="2748262"/>
                </a:lnTo>
                <a:lnTo>
                  <a:pt x="15566761" y="2730440"/>
                </a:lnTo>
                <a:lnTo>
                  <a:pt x="15590311" y="2713899"/>
                </a:lnTo>
                <a:lnTo>
                  <a:pt x="15616627" y="2696820"/>
                </a:lnTo>
                <a:lnTo>
                  <a:pt x="15645546" y="2677383"/>
                </a:lnTo>
                <a:lnTo>
                  <a:pt x="15617183" y="2654144"/>
                </a:lnTo>
                <a:lnTo>
                  <a:pt x="15594873" y="2636172"/>
                </a:lnTo>
                <a:lnTo>
                  <a:pt x="15577002" y="2621305"/>
                </a:lnTo>
                <a:lnTo>
                  <a:pt x="15561955" y="2607381"/>
                </a:lnTo>
                <a:lnTo>
                  <a:pt x="12954792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784" y="2861734"/>
            <a:ext cx="5741696" cy="2252135"/>
          </a:xfrm>
        </p:spPr>
        <p:txBody>
          <a:bodyPr anchor="b" anchorCtr="0">
            <a:noAutofit/>
          </a:bodyPr>
          <a:lstStyle>
            <a:lvl1pPr algn="l">
              <a:lnSpc>
                <a:spcPts val="6000"/>
              </a:lnSpc>
              <a:defRPr sz="4000" spc="60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535551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7E00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>
              <a:latin typeface="+mj-lt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6"/>
            <a:ext cx="6104995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64514" y="4446886"/>
            <a:ext cx="4313575" cy="1953317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FF004C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496353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83468" y="378746"/>
            <a:ext cx="11424357" cy="520262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76237" y="1240838"/>
            <a:ext cx="11431587" cy="523775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1446" indent="-171446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2pPr>
            <a:lvl3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3pPr>
            <a:lvl4pPr marL="88898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4pPr>
            <a:lvl5pPr marL="355591" indent="-266693">
              <a:lnSpc>
                <a:spcPct val="100000"/>
              </a:lnSpc>
              <a:buFont typeface="Arial" panose="020B0604020202020204" pitchFamily="34" charset="0"/>
              <a:buChar char="•"/>
              <a:defRPr sz="1800" b="0"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652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366" y="383649"/>
            <a:ext cx="11436917" cy="68761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977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67CEBF45-943F-B807-5DB4-2E9C2442F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r="17522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4">
    <p:bg>
      <p:bgPr>
        <a:solidFill>
          <a:srgbClr val="ECCC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"/>
          <a:stretch/>
        </p:blipFill>
        <p:spPr>
          <a:xfrm>
            <a:off x="1313410" y="0"/>
            <a:ext cx="10878589" cy="6858000"/>
          </a:xfrm>
          <a:prstGeom prst="rect">
            <a:avLst/>
          </a:prstGeom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24051971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omputer screen with colorful text&#10;&#10;Description automatically generated">
            <a:extLst>
              <a:ext uri="{FF2B5EF4-FFF2-40B4-BE49-F238E27FC236}">
                <a16:creationId xmlns:a16="http://schemas.microsoft.com/office/drawing/2014/main" id="{EA3BEE72-D69F-4C57-8C36-E16B90FA12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8" t="118" r="30236" b="-118"/>
          <a:stretch/>
        </p:blipFill>
        <p:spPr>
          <a:xfrm>
            <a:off x="6528389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18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 up of blue and green lights&#10;&#10;Description automatically generated">
            <a:extLst>
              <a:ext uri="{FF2B5EF4-FFF2-40B4-BE49-F238E27FC236}">
                <a16:creationId xmlns:a16="http://schemas.microsoft.com/office/drawing/2014/main" id="{F8E64A01-3F05-46D1-5AB9-6A4A0F9D0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6" r="26433"/>
          <a:stretch/>
        </p:blipFill>
        <p:spPr>
          <a:xfrm>
            <a:off x="6528390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99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3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glowing light&#10;&#10;Description automatically generated with medium confidence">
            <a:extLst>
              <a:ext uri="{FF2B5EF4-FFF2-40B4-BE49-F238E27FC236}">
                <a16:creationId xmlns:a16="http://schemas.microsoft.com/office/drawing/2014/main" id="{7BAE855E-A752-60D0-E9ED-0FB8FD70F4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64" r="9583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5060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close-up of a phone screen&#10;&#10;Description automatically generated">
            <a:extLst>
              <a:ext uri="{FF2B5EF4-FFF2-40B4-BE49-F238E27FC236}">
                <a16:creationId xmlns:a16="http://schemas.microsoft.com/office/drawing/2014/main" id="{2FCC2020-9BCE-B380-D997-7AF9E48639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3" r="34691"/>
          <a:stretch/>
        </p:blipFill>
        <p:spPr>
          <a:xfrm>
            <a:off x="6528389" y="0"/>
            <a:ext cx="5663609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46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I/Data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8" name="Picture 7" descr="A person using a tablet&#10;&#10;Description automatically generated">
            <a:extLst>
              <a:ext uri="{FF2B5EF4-FFF2-40B4-BE49-F238E27FC236}">
                <a16:creationId xmlns:a16="http://schemas.microsoft.com/office/drawing/2014/main" id="{D96FEE8A-27E9-4E15-B91F-DF409FABC0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30086"/>
          <a:stretch/>
        </p:blipFill>
        <p:spPr>
          <a:xfrm>
            <a:off x="6528390" y="8078"/>
            <a:ext cx="5663610" cy="6849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0704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0F0E0695-CF3F-D1A6-C4E9-F1386DF2C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6820B1-460B-CED5-4276-F7555EDDA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00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FD157C-1701-012C-2143-58304C2ED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53FB1D-7147-7175-2301-9A982A22B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818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151B74-EB6F-9AFD-2EC5-2EF8233F94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019F10-0030-A280-C60F-9390949FD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9137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89E57-3591-B84E-6B96-EE6D6BDE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15EA2-D8AE-875F-3186-C2BF7E5CF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usiness/Marketing -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  <a:prstGeom prst="rect">
            <a:avLst/>
          </a:prstGeom>
          <a:ln>
            <a:noFill/>
          </a:ln>
        </p:spPr>
        <p:txBody>
          <a:bodyPr lIns="0" rIns="0" anchor="ctr">
            <a:noAutofit/>
          </a:bodyPr>
          <a:lstStyle>
            <a:lvl1pPr algn="l">
              <a:lnSpc>
                <a:spcPct val="100000"/>
              </a:lnSpc>
              <a:defRPr sz="4200" b="1">
                <a:solidFill>
                  <a:schemeClr val="bg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  <a:prstGeom prst="rect">
            <a:avLst/>
          </a:prstGeom>
          <a:ln>
            <a:noFill/>
          </a:ln>
        </p:spPr>
        <p:txBody>
          <a:bodyPr lIns="0" rIns="0" anchor="t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7" name="Picture 6" descr="A person and person looking at a computer&#10;&#10;Description automatically generated">
            <a:extLst>
              <a:ext uri="{FF2B5EF4-FFF2-40B4-BE49-F238E27FC236}">
                <a16:creationId xmlns:a16="http://schemas.microsoft.com/office/drawing/2014/main" id="{10FDA179-75B5-61CF-9CC0-8277D61F40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5" r="22465"/>
          <a:stretch/>
        </p:blipFill>
        <p:spPr>
          <a:xfrm>
            <a:off x="6528390" y="0"/>
            <a:ext cx="566361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0A4229-1351-3FFE-81FC-8041CD7C21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82900" y="5100968"/>
            <a:ext cx="2360758" cy="119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10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Yello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6CCD94-34DE-A1A1-0DEC-7DFFB268E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65112-0DF2-B84B-D0D9-C30E17558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7038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99C53D5-D74F-E311-14C2-FF33D50EEE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775908-337F-DC07-66B3-5A29ABF6E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852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6678C-BBB8-E2CD-2746-334739B7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020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8AC4ED-0B1D-E186-9CC1-CFDE700FE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7F5A7-A415-A9D5-3D45-758CFBC0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71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4A9EE8-D763-1D54-281A-A43A56826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6A60B-14C4-3781-7DB6-6C8556D49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776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66E518E-8081-B0FA-5CE6-4B734506F3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0377F7-FA6C-3189-3919-26F24021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9042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DD08E-2738-D791-95F5-AE78203D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257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85113-3810-55CC-DB27-AD5BC390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7DF80-8493-E8A2-DECD-7B7B5B8DA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477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9916CD-90A1-FF43-E1B8-B3ABF230D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9CFEEC-4B7F-7022-895F-E06BD3406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540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017D89E-7F98-466B-1ECF-0DCACC9D72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FE77B0-4B1E-511D-0F0D-78CD221BD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46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6">
    <p:bg>
      <p:bgPr>
        <a:solidFill>
          <a:srgbClr val="28CE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20" y="0"/>
            <a:ext cx="109728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2311970"/>
            <a:ext cx="5627171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40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sp>
        <p:nvSpPr>
          <p:cNvPr id="20" name="object 5">
            <a:extLst>
              <a:ext uri="{FF2B5EF4-FFF2-40B4-BE49-F238E27FC236}">
                <a16:creationId xmlns:a16="http://schemas.microsoft.com/office/drawing/2014/main" id="{28E4C95E-5280-3241-AF7F-04C2329AE56E}"/>
              </a:ext>
            </a:extLst>
          </p:cNvPr>
          <p:cNvSpPr/>
          <p:nvPr userDrawn="1"/>
        </p:nvSpPr>
        <p:spPr>
          <a:xfrm>
            <a:off x="1" y="4401991"/>
            <a:ext cx="6977811" cy="982453"/>
          </a:xfrm>
          <a:custGeom>
            <a:avLst/>
            <a:gdLst/>
            <a:ahLst/>
            <a:cxnLst/>
            <a:rect l="l" t="t" r="r" b="b"/>
            <a:pathLst>
              <a:path w="9245600" h="1301750">
                <a:moveTo>
                  <a:pt x="8673461" y="0"/>
                </a:moveTo>
                <a:lnTo>
                  <a:pt x="8505236" y="0"/>
                </a:lnTo>
                <a:lnTo>
                  <a:pt x="8507088" y="52226"/>
                </a:lnTo>
                <a:lnTo>
                  <a:pt x="8512559" y="103477"/>
                </a:lnTo>
                <a:lnTo>
                  <a:pt x="8521524" y="153629"/>
                </a:lnTo>
                <a:lnTo>
                  <a:pt x="8533859" y="202558"/>
                </a:lnTo>
                <a:lnTo>
                  <a:pt x="8549439" y="250138"/>
                </a:lnTo>
                <a:lnTo>
                  <a:pt x="8568137" y="296245"/>
                </a:lnTo>
                <a:lnTo>
                  <a:pt x="8589830" y="340755"/>
                </a:lnTo>
                <a:lnTo>
                  <a:pt x="8614392" y="383542"/>
                </a:lnTo>
                <a:lnTo>
                  <a:pt x="8641698" y="424483"/>
                </a:lnTo>
                <a:lnTo>
                  <a:pt x="8671623" y="463451"/>
                </a:lnTo>
                <a:lnTo>
                  <a:pt x="8704041" y="500324"/>
                </a:lnTo>
                <a:lnTo>
                  <a:pt x="8738829" y="534976"/>
                </a:lnTo>
                <a:lnTo>
                  <a:pt x="8775861" y="567283"/>
                </a:lnTo>
                <a:lnTo>
                  <a:pt x="0" y="567283"/>
                </a:lnTo>
                <a:lnTo>
                  <a:pt x="0" y="734250"/>
                </a:lnTo>
                <a:lnTo>
                  <a:pt x="8775797" y="734250"/>
                </a:lnTo>
                <a:lnTo>
                  <a:pt x="8738779" y="766556"/>
                </a:lnTo>
                <a:lnTo>
                  <a:pt x="8704003" y="801206"/>
                </a:lnTo>
                <a:lnTo>
                  <a:pt x="8671594" y="838075"/>
                </a:lnTo>
                <a:lnTo>
                  <a:pt x="8641677" y="877039"/>
                </a:lnTo>
                <a:lnTo>
                  <a:pt x="8614377" y="917973"/>
                </a:lnTo>
                <a:lnTo>
                  <a:pt x="8589820" y="960755"/>
                </a:lnTo>
                <a:lnTo>
                  <a:pt x="8568131" y="1005257"/>
                </a:lnTo>
                <a:lnTo>
                  <a:pt x="8549435" y="1051358"/>
                </a:lnTo>
                <a:lnTo>
                  <a:pt x="8533857" y="1098932"/>
                </a:lnTo>
                <a:lnTo>
                  <a:pt x="8521524" y="1147854"/>
                </a:lnTo>
                <a:lnTo>
                  <a:pt x="8512559" y="1198001"/>
                </a:lnTo>
                <a:lnTo>
                  <a:pt x="8507088" y="1249248"/>
                </a:lnTo>
                <a:lnTo>
                  <a:pt x="8505236" y="1301470"/>
                </a:lnTo>
                <a:lnTo>
                  <a:pt x="8673461" y="1301470"/>
                </a:lnTo>
                <a:lnTo>
                  <a:pt x="8675562" y="1252598"/>
                </a:lnTo>
                <a:lnTo>
                  <a:pt x="8681752" y="1204867"/>
                </a:lnTo>
                <a:lnTo>
                  <a:pt x="8691858" y="1158448"/>
                </a:lnTo>
                <a:lnTo>
                  <a:pt x="8705706" y="1113513"/>
                </a:lnTo>
                <a:lnTo>
                  <a:pt x="8723124" y="1070235"/>
                </a:lnTo>
                <a:lnTo>
                  <a:pt x="8743939" y="1028783"/>
                </a:lnTo>
                <a:lnTo>
                  <a:pt x="8767978" y="989330"/>
                </a:lnTo>
                <a:lnTo>
                  <a:pt x="8795069" y="952048"/>
                </a:lnTo>
                <a:lnTo>
                  <a:pt x="8825038" y="917108"/>
                </a:lnTo>
                <a:lnTo>
                  <a:pt x="8857713" y="884681"/>
                </a:lnTo>
                <a:lnTo>
                  <a:pt x="8892921" y="854939"/>
                </a:lnTo>
                <a:lnTo>
                  <a:pt x="8930489" y="828053"/>
                </a:lnTo>
                <a:lnTo>
                  <a:pt x="8970245" y="804196"/>
                </a:lnTo>
                <a:lnTo>
                  <a:pt x="9012015" y="783538"/>
                </a:lnTo>
                <a:lnTo>
                  <a:pt x="9055627" y="766252"/>
                </a:lnTo>
                <a:lnTo>
                  <a:pt x="9100908" y="752508"/>
                </a:lnTo>
                <a:lnTo>
                  <a:pt x="9147685" y="742479"/>
                </a:lnTo>
                <a:lnTo>
                  <a:pt x="9195786" y="736336"/>
                </a:lnTo>
                <a:lnTo>
                  <a:pt x="9245037" y="734250"/>
                </a:lnTo>
                <a:lnTo>
                  <a:pt x="9245037" y="567283"/>
                </a:lnTo>
                <a:lnTo>
                  <a:pt x="9195786" y="565197"/>
                </a:lnTo>
                <a:lnTo>
                  <a:pt x="9147685" y="559052"/>
                </a:lnTo>
                <a:lnTo>
                  <a:pt x="9100908" y="549020"/>
                </a:lnTo>
                <a:lnTo>
                  <a:pt x="9055627" y="535274"/>
                </a:lnTo>
                <a:lnTo>
                  <a:pt x="9012015" y="517984"/>
                </a:lnTo>
                <a:lnTo>
                  <a:pt x="8970245" y="497322"/>
                </a:lnTo>
                <a:lnTo>
                  <a:pt x="8930489" y="473460"/>
                </a:lnTo>
                <a:lnTo>
                  <a:pt x="8892921" y="446570"/>
                </a:lnTo>
                <a:lnTo>
                  <a:pt x="8857713" y="416823"/>
                </a:lnTo>
                <a:lnTo>
                  <a:pt x="8825038" y="384391"/>
                </a:lnTo>
                <a:lnTo>
                  <a:pt x="8795069" y="349446"/>
                </a:lnTo>
                <a:lnTo>
                  <a:pt x="8767978" y="312159"/>
                </a:lnTo>
                <a:lnTo>
                  <a:pt x="8743939" y="272701"/>
                </a:lnTo>
                <a:lnTo>
                  <a:pt x="8723124" y="231246"/>
                </a:lnTo>
                <a:lnTo>
                  <a:pt x="8705706" y="187963"/>
                </a:lnTo>
                <a:lnTo>
                  <a:pt x="8691858" y="143026"/>
                </a:lnTo>
                <a:lnTo>
                  <a:pt x="8681752" y="96605"/>
                </a:lnTo>
                <a:lnTo>
                  <a:pt x="8675562" y="48872"/>
                </a:lnTo>
                <a:lnTo>
                  <a:pt x="86734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029" dirty="0"/>
          </a:p>
        </p:txBody>
      </p:sp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2" y="302479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2" y="5306006"/>
            <a:ext cx="5744567" cy="118692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  <a:lvl2pPr marL="374641" indent="-285744">
              <a:buFont typeface="Arial" panose="020B0604020202020204" pitchFamily="34" charset="0"/>
              <a:buChar char="•"/>
              <a:defRPr/>
            </a:lvl2pPr>
            <a:lvl3pPr marL="88898" indent="0">
              <a:buNone/>
              <a:defRPr/>
            </a:lvl3pPr>
            <a:lvl4pPr marL="88898" indent="0">
              <a:buNone/>
              <a:defRPr/>
            </a:lvl4pPr>
            <a:lvl5pPr marL="88898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</p:spTree>
    <p:extLst>
      <p:ext uri="{BB962C8B-B14F-4D97-AF65-F5344CB8AC3E}">
        <p14:creationId xmlns:p14="http://schemas.microsoft.com/office/powerpoint/2010/main" val="1539316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rpl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427F16-56AA-8660-99AA-3DC3C7C73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361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2EF370-5E0E-5EE6-CAEF-1D97E6E4D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" y="1004292"/>
            <a:ext cx="8644107" cy="128762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76AA2-CDAB-8EA9-D7DB-D9BAC5594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406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range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078DAC-ADB2-B52F-184B-4AF146A10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13DD3-9176-9111-23F5-7D0438703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060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6B135B3-80DE-7AA5-E21E-27110AC1BB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D3BDE-76AC-FEDA-C86F-41C70A931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835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0ACBB-6FA2-D536-2638-9C1B6DA7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88035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3ED11-49A3-20B4-9C09-6BF243C5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631E9-0814-ADAF-37AB-B73E226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8423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FA0E3-C708-C4AD-C240-1CB0A3D5F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AE2EC-2A58-8BCA-554D-8447C1796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5429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C9C447AA-7915-E46F-7EDC-E7768C31A93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026F-5C4E-B773-F7E9-E105A749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293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86D193-E0F3-C5EE-426A-223C019EA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3082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profi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470492-A452-5967-A4DB-00DE6F30F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004293"/>
            <a:ext cx="8644114" cy="128762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55" y="1218612"/>
            <a:ext cx="7011445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56" y="2479805"/>
            <a:ext cx="7011444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69582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78280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69582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8280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69582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78280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51C207-1E24-B037-757E-557C4EFE8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6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4_Text Slide - With side bar C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7" y="1349984"/>
            <a:ext cx="5984875" cy="512860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/>
            </a:lvl1pPr>
            <a:lvl2pPr marL="179996" indent="-179996">
              <a:buFont typeface="Arial" panose="020B0604020202020204" pitchFamily="34" charset="0"/>
              <a:buChar char="•"/>
              <a:defRPr sz="1800"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9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F3D0604-3EEB-7547-A86F-8B3EFC40A3EC}"/>
              </a:ext>
            </a:extLst>
          </p:cNvPr>
          <p:cNvSpPr/>
          <p:nvPr userDrawn="1"/>
        </p:nvSpPr>
        <p:spPr>
          <a:xfrm>
            <a:off x="384784" y="4446884"/>
            <a:ext cx="4321328" cy="1964632"/>
          </a:xfrm>
          <a:custGeom>
            <a:avLst/>
            <a:gdLst>
              <a:gd name="connsiteX0" fmla="*/ 1010833 w 1009650"/>
              <a:gd name="connsiteY0" fmla="*/ 229067 h 457200"/>
              <a:gd name="connsiteX1" fmla="*/ 972733 w 1009650"/>
              <a:gd name="connsiteY1" fmla="*/ 246593 h 457200"/>
              <a:gd name="connsiteX2" fmla="*/ 768072 w 1009650"/>
              <a:gd name="connsiteY2" fmla="*/ 348701 h 457200"/>
              <a:gd name="connsiteX3" fmla="*/ 658853 w 1009650"/>
              <a:gd name="connsiteY3" fmla="*/ 435887 h 457200"/>
              <a:gd name="connsiteX4" fmla="*/ 625770 w 1009650"/>
              <a:gd name="connsiteY4" fmla="*/ 457159 h 457200"/>
              <a:gd name="connsiteX5" fmla="*/ 594020 w 1009650"/>
              <a:gd name="connsiteY5" fmla="*/ 447126 h 457200"/>
              <a:gd name="connsiteX6" fmla="*/ 591352 w 1009650"/>
              <a:gd name="connsiteY6" fmla="*/ 428076 h 457200"/>
              <a:gd name="connsiteX7" fmla="*/ 620117 w 1009650"/>
              <a:gd name="connsiteY7" fmla="*/ 377721 h 457200"/>
              <a:gd name="connsiteX8" fmla="*/ 677966 w 1009650"/>
              <a:gd name="connsiteY8" fmla="*/ 290281 h 457200"/>
              <a:gd name="connsiteX9" fmla="*/ 688507 w 1009650"/>
              <a:gd name="connsiteY9" fmla="*/ 269136 h 457200"/>
              <a:gd name="connsiteX10" fmla="*/ 674410 w 1009650"/>
              <a:gd name="connsiteY10" fmla="*/ 241704 h 457200"/>
              <a:gd name="connsiteX11" fmla="*/ 636310 w 1009650"/>
              <a:gd name="connsiteY11" fmla="*/ 240307 h 457200"/>
              <a:gd name="connsiteX12" fmla="*/ 469495 w 1009650"/>
              <a:gd name="connsiteY12" fmla="*/ 274597 h 457200"/>
              <a:gd name="connsiteX13" fmla="*/ 356846 w 1009650"/>
              <a:gd name="connsiteY13" fmla="*/ 325905 h 457200"/>
              <a:gd name="connsiteX14" fmla="*/ 235752 w 1009650"/>
              <a:gd name="connsiteY14" fmla="*/ 378864 h 457200"/>
              <a:gd name="connsiteX15" fmla="*/ 118468 w 1009650"/>
              <a:gd name="connsiteY15" fmla="*/ 386611 h 457200"/>
              <a:gd name="connsiteX16" fmla="*/ 4168 w 1009650"/>
              <a:gd name="connsiteY16" fmla="*/ 268882 h 457200"/>
              <a:gd name="connsiteX17" fmla="*/ 25186 w 1009650"/>
              <a:gd name="connsiteY17" fmla="*/ 136802 h 457200"/>
              <a:gd name="connsiteX18" fmla="*/ 149075 w 1009650"/>
              <a:gd name="connsiteY18" fmla="*/ 68476 h 457200"/>
              <a:gd name="connsiteX19" fmla="*/ 296649 w 1009650"/>
              <a:gd name="connsiteY19" fmla="*/ 103464 h 457200"/>
              <a:gd name="connsiteX20" fmla="*/ 415076 w 1009650"/>
              <a:gd name="connsiteY20" fmla="*/ 161059 h 457200"/>
              <a:gd name="connsiteX21" fmla="*/ 572429 w 1009650"/>
              <a:gd name="connsiteY21" fmla="*/ 209255 h 457200"/>
              <a:gd name="connsiteX22" fmla="*/ 649836 w 1009650"/>
              <a:gd name="connsiteY22" fmla="*/ 219161 h 457200"/>
              <a:gd name="connsiteX23" fmla="*/ 675236 w 1009650"/>
              <a:gd name="connsiteY23" fmla="*/ 216812 h 457200"/>
              <a:gd name="connsiteX24" fmla="*/ 690125 w 1009650"/>
              <a:gd name="connsiteY24" fmla="*/ 195995 h 457200"/>
              <a:gd name="connsiteX25" fmla="*/ 688317 w 1009650"/>
              <a:gd name="connsiteY25" fmla="*/ 190586 h 457200"/>
              <a:gd name="connsiteX26" fmla="*/ 667934 w 1009650"/>
              <a:gd name="connsiteY26" fmla="*/ 151343 h 457200"/>
              <a:gd name="connsiteX27" fmla="*/ 603036 w 1009650"/>
              <a:gd name="connsiteY27" fmla="*/ 53871 h 457200"/>
              <a:gd name="connsiteX28" fmla="*/ 591098 w 1009650"/>
              <a:gd name="connsiteY28" fmla="*/ 30820 h 457200"/>
              <a:gd name="connsiteX29" fmla="*/ 608179 w 1009650"/>
              <a:gd name="connsiteY29" fmla="*/ 848 h 457200"/>
              <a:gd name="connsiteX30" fmla="*/ 649200 w 1009650"/>
              <a:gd name="connsiteY30" fmla="*/ 12977 h 457200"/>
              <a:gd name="connsiteX31" fmla="*/ 701905 w 1009650"/>
              <a:gd name="connsiteY31" fmla="*/ 60856 h 457200"/>
              <a:gd name="connsiteX32" fmla="*/ 813474 w 1009650"/>
              <a:gd name="connsiteY32" fmla="*/ 134389 h 457200"/>
              <a:gd name="connsiteX33" fmla="*/ 1006642 w 1009650"/>
              <a:gd name="connsiteY33" fmla="*/ 226972 h 457200"/>
              <a:gd name="connsiteX34" fmla="*/ 1010833 w 1009650"/>
              <a:gd name="connsiteY34" fmla="*/ 22906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09650" h="457200">
                <a:moveTo>
                  <a:pt x="1010833" y="229067"/>
                </a:moveTo>
                <a:cubicBezTo>
                  <a:pt x="997434" y="235417"/>
                  <a:pt x="984925" y="240815"/>
                  <a:pt x="972733" y="246593"/>
                </a:cubicBezTo>
                <a:cubicBezTo>
                  <a:pt x="903581" y="278724"/>
                  <a:pt x="833668" y="309522"/>
                  <a:pt x="768072" y="348701"/>
                </a:cubicBezTo>
                <a:cubicBezTo>
                  <a:pt x="728311" y="373291"/>
                  <a:pt x="691642" y="402562"/>
                  <a:pt x="658853" y="435887"/>
                </a:cubicBezTo>
                <a:cubicBezTo>
                  <a:pt x="650022" y="445921"/>
                  <a:pt x="638563" y="453288"/>
                  <a:pt x="625770" y="457159"/>
                </a:cubicBezTo>
                <a:cubicBezTo>
                  <a:pt x="614145" y="459928"/>
                  <a:pt x="601942" y="456072"/>
                  <a:pt x="594020" y="447126"/>
                </a:cubicBezTo>
                <a:cubicBezTo>
                  <a:pt x="588841" y="442152"/>
                  <a:pt x="587739" y="434281"/>
                  <a:pt x="591352" y="428076"/>
                </a:cubicBezTo>
                <a:cubicBezTo>
                  <a:pt x="600559" y="411122"/>
                  <a:pt x="609703" y="393977"/>
                  <a:pt x="620117" y="377721"/>
                </a:cubicBezTo>
                <a:cubicBezTo>
                  <a:pt x="639167" y="348320"/>
                  <a:pt x="658853" y="319555"/>
                  <a:pt x="677966" y="290281"/>
                </a:cubicBezTo>
                <a:cubicBezTo>
                  <a:pt x="682182" y="283605"/>
                  <a:pt x="685714" y="276521"/>
                  <a:pt x="688507" y="269136"/>
                </a:cubicBezTo>
                <a:cubicBezTo>
                  <a:pt x="693714" y="255801"/>
                  <a:pt x="688507" y="244244"/>
                  <a:pt x="674410" y="241704"/>
                </a:cubicBezTo>
                <a:cubicBezTo>
                  <a:pt x="661836" y="239482"/>
                  <a:pt x="649014" y="239012"/>
                  <a:pt x="636310" y="240307"/>
                </a:cubicBezTo>
                <a:cubicBezTo>
                  <a:pt x="579541" y="245958"/>
                  <a:pt x="523090" y="254975"/>
                  <a:pt x="469495" y="274597"/>
                </a:cubicBezTo>
                <a:cubicBezTo>
                  <a:pt x="431081" y="289732"/>
                  <a:pt x="393480" y="306858"/>
                  <a:pt x="356846" y="325905"/>
                </a:cubicBezTo>
                <a:cubicBezTo>
                  <a:pt x="317159" y="344955"/>
                  <a:pt x="278233" y="366227"/>
                  <a:pt x="235752" y="378864"/>
                </a:cubicBezTo>
                <a:cubicBezTo>
                  <a:pt x="197915" y="391187"/>
                  <a:pt x="157597" y="393850"/>
                  <a:pt x="118468" y="386611"/>
                </a:cubicBezTo>
                <a:cubicBezTo>
                  <a:pt x="60224" y="373808"/>
                  <a:pt x="15244" y="327478"/>
                  <a:pt x="4168" y="268882"/>
                </a:cubicBezTo>
                <a:cubicBezTo>
                  <a:pt x="-4405" y="222463"/>
                  <a:pt x="-849" y="177505"/>
                  <a:pt x="25186" y="136802"/>
                </a:cubicBezTo>
                <a:cubicBezTo>
                  <a:pt x="53888" y="91971"/>
                  <a:pt x="95925" y="69746"/>
                  <a:pt x="149075" y="68476"/>
                </a:cubicBezTo>
                <a:cubicBezTo>
                  <a:pt x="202224" y="67206"/>
                  <a:pt x="249976" y="81557"/>
                  <a:pt x="296649" y="103464"/>
                </a:cubicBezTo>
                <a:cubicBezTo>
                  <a:pt x="336400" y="122133"/>
                  <a:pt x="375875" y="141331"/>
                  <a:pt x="415076" y="161059"/>
                </a:cubicBezTo>
                <a:cubicBezTo>
                  <a:pt x="464691" y="185237"/>
                  <a:pt x="517785" y="201499"/>
                  <a:pt x="572429" y="209255"/>
                </a:cubicBezTo>
                <a:cubicBezTo>
                  <a:pt x="598126" y="213234"/>
                  <a:pt x="623928" y="216536"/>
                  <a:pt x="649836" y="219161"/>
                </a:cubicBezTo>
                <a:cubicBezTo>
                  <a:pt x="658375" y="219866"/>
                  <a:pt x="666971" y="219071"/>
                  <a:pt x="675236" y="216812"/>
                </a:cubicBezTo>
                <a:cubicBezTo>
                  <a:pt x="685095" y="215175"/>
                  <a:pt x="691762" y="205855"/>
                  <a:pt x="690125" y="195995"/>
                </a:cubicBezTo>
                <a:cubicBezTo>
                  <a:pt x="689812" y="194108"/>
                  <a:pt x="689201" y="192282"/>
                  <a:pt x="688317" y="190586"/>
                </a:cubicBezTo>
                <a:cubicBezTo>
                  <a:pt x="682682" y="176935"/>
                  <a:pt x="675862" y="163803"/>
                  <a:pt x="667934" y="151343"/>
                </a:cubicBezTo>
                <a:cubicBezTo>
                  <a:pt x="646724" y="118577"/>
                  <a:pt x="624499" y="86446"/>
                  <a:pt x="603036" y="53871"/>
                </a:cubicBezTo>
                <a:cubicBezTo>
                  <a:pt x="598297" y="46605"/>
                  <a:pt x="594298" y="38883"/>
                  <a:pt x="591098" y="30820"/>
                </a:cubicBezTo>
                <a:cubicBezTo>
                  <a:pt x="584748" y="15771"/>
                  <a:pt x="592304" y="3833"/>
                  <a:pt x="608179" y="848"/>
                </a:cubicBezTo>
                <a:cubicBezTo>
                  <a:pt x="623012" y="-2026"/>
                  <a:pt x="638315" y="2499"/>
                  <a:pt x="649200" y="12977"/>
                </a:cubicBezTo>
                <a:cubicBezTo>
                  <a:pt x="666917" y="28788"/>
                  <a:pt x="683999" y="45298"/>
                  <a:pt x="701905" y="60856"/>
                </a:cubicBezTo>
                <a:cubicBezTo>
                  <a:pt x="735701" y="90165"/>
                  <a:pt x="773214" y="114889"/>
                  <a:pt x="813474" y="134389"/>
                </a:cubicBezTo>
                <a:cubicBezTo>
                  <a:pt x="877674" y="165631"/>
                  <a:pt x="942253" y="196111"/>
                  <a:pt x="1006642" y="226972"/>
                </a:cubicBezTo>
                <a:cubicBezTo>
                  <a:pt x="1007785" y="227226"/>
                  <a:pt x="1008801" y="227924"/>
                  <a:pt x="1010833" y="229067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21665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/W_profile_pictu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B35C63-60D9-1EAC-6331-8E5175468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999485"/>
            <a:ext cx="6648345" cy="129723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389C0BE-4DCC-E9AD-17C1-AD749CACE2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2180" y="1218612"/>
            <a:ext cx="5693819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Instructor Name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8B631D41-CF16-4587-EE5A-FF7C83B850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2181" y="2479805"/>
            <a:ext cx="5693817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2400" i="1"/>
            </a:lvl1pPr>
          </a:lstStyle>
          <a:p>
            <a:pPr lvl="0"/>
            <a:r>
              <a:rPr lang="en-US" dirty="0"/>
              <a:t>Title or experience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9CDE3A9-8F99-392E-14C8-A4948C568D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2207" y="3415759"/>
            <a:ext cx="396000" cy="39600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D4ED24-762D-EF61-C554-5532DF788F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0905" y="330687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lvl="0"/>
            <a:r>
              <a:rPr lang="en-US" dirty="0"/>
              <a:t>Information/profile here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7B67202-B9C0-D0F4-0C69-ADF372BC45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2207" y="4104690"/>
            <a:ext cx="396000" cy="396000"/>
          </a:xfrm>
          <a:prstGeom prst="rect">
            <a:avLst/>
          </a:prstGeom>
        </p:spPr>
      </p:pic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5B8894-94B7-BA63-DFF3-E0A4A6036B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0905" y="3995802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99CBCC6-1C6C-CEEA-BFC1-9863B0ACD48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2207" y="4793969"/>
            <a:ext cx="396000" cy="396000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AF134F-3754-D28E-D2D1-25D9830F34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905" y="4685081"/>
            <a:ext cx="4885150" cy="6137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0">
                <a:latin typeface="Figtree Light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Information/profile here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862ED008-750F-5C6C-9BEB-B739BD330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6848" y="0"/>
            <a:ext cx="4885151" cy="6858000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E6FF98-31BC-61CD-7F2D-701389EBC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6633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house_kee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89EBF8-C9A6-D8B4-0B6B-44BFEAE13628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Housekeeping</a:t>
            </a:r>
            <a:endParaRPr lang="en-US" sz="3000" b="1" dirty="0">
              <a:latin typeface="+mn-lt"/>
            </a:endParaRPr>
          </a:p>
        </p:txBody>
      </p:sp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D167376-35B7-6763-3D3E-1484DEFF51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285" y="2000358"/>
            <a:ext cx="9237430" cy="3700679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62998-6A9D-03BB-6435-016CD8D76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197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/W_learning_objectiv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5C72453-C378-A9F5-E1DB-2E1493085A31}"/>
              </a:ext>
            </a:extLst>
          </p:cNvPr>
          <p:cNvSpPr txBox="1"/>
          <p:nvPr userDrawn="1"/>
        </p:nvSpPr>
        <p:spPr>
          <a:xfrm>
            <a:off x="443921" y="652687"/>
            <a:ext cx="5322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b="1" dirty="0">
                <a:latin typeface="+mn-lt"/>
              </a:rPr>
              <a:t>Learning objectives</a:t>
            </a:r>
            <a:endParaRPr lang="en-US" sz="3000" b="1" dirty="0">
              <a:latin typeface="+mn-lt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ED954F0F-85CA-F1D6-450D-3519C10B1F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1600"/>
              </a:spcBef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B8AC4-8FA7-1339-524D-543C52D8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852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lu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0B100-2687-1806-91A0-1745BAAE2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3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136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Yello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85F22E-218E-4306-C170-579CCBF0B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756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ed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217865-0F45-7305-80EA-583FC42047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7503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urpl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B8D50-2C63-2F2E-599F-E921BF1F75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45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range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C7FB40-8E4C-9F3C-39E4-77F63BEB7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858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Green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CAA40E-1785-77D1-B497-23C4B7D0F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96ABF-C649-123E-FBF1-598689C3D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8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0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/W_divi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CB853B-6666-2B54-6421-F982E0932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" y="898802"/>
            <a:ext cx="8062294" cy="1684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9D855A-1A49-ADBE-89C8-65ECAFD2A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3406" y="1118152"/>
            <a:ext cx="6777996" cy="1247916"/>
          </a:xfrm>
          <a:prstGeom prst="rect">
            <a:avLst/>
          </a:prstGeom>
          <a:ln>
            <a:noFill/>
          </a:ln>
        </p:spPr>
        <p:txBody>
          <a:bodyPr lIns="0" rIns="0" anchor="ctr"/>
          <a:lstStyle>
            <a:lvl1pPr algn="l"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4AF8D4-DACD-9AF9-364C-02C474BC62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3406" y="2902689"/>
            <a:ext cx="6150678" cy="863600"/>
          </a:xfrm>
          <a:prstGeom prst="rect">
            <a:avLst/>
          </a:prstGeom>
          <a:ln>
            <a:noFill/>
          </a:ln>
        </p:spPr>
        <p:txBody>
          <a:bodyPr lIns="0" rIns="0" anchor="t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6B79A-062B-09A4-399F-9A4F4ABCA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3406" y="5650087"/>
            <a:ext cx="1972082" cy="65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497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7_Text Slide - With side bar C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-1" y="0"/>
            <a:ext cx="4070352" cy="6858000"/>
          </a:xfrm>
          <a:prstGeom prst="rect">
            <a:avLst/>
          </a:prstGeom>
          <a:solidFill>
            <a:srgbClr val="28C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dirty="0"/>
          </a:p>
        </p:txBody>
      </p:sp>
      <p:pic>
        <p:nvPicPr>
          <p:cNvPr id="10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32" t="-5388" r="-9847" b="6180"/>
          <a:stretch/>
        </p:blipFill>
        <p:spPr>
          <a:xfrm>
            <a:off x="265145" y="388191"/>
            <a:ext cx="776377" cy="483079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5" y="1349984"/>
            <a:ext cx="3443732" cy="2751998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cap="all" spc="60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slide title to sit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037139" y="1349986"/>
            <a:ext cx="5803900" cy="4094163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 b="0"/>
            </a:lvl1pPr>
            <a:lvl2pPr marL="179996" indent="-179996">
              <a:buFont typeface="Arial" panose="020B0604020202020204" pitchFamily="34" charset="0"/>
              <a:buChar char="•"/>
              <a:defRPr/>
            </a:lvl2pPr>
            <a:lvl3pPr marL="179996" indent="-179996">
              <a:buFont typeface="Arial" panose="020B0604020202020204" pitchFamily="34" charset="0"/>
              <a:buChar char="•"/>
              <a:defRPr/>
            </a:lvl3pPr>
            <a:lvl4pPr marL="179996" indent="-179996">
              <a:buFont typeface="Arial" panose="020B0604020202020204" pitchFamily="34" charset="0"/>
              <a:buChar char="•"/>
              <a:defRPr/>
            </a:lvl4pPr>
            <a:lvl5pPr marL="179996" indent="-179996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magna.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5B5D0DF-4895-DB4F-85D9-C3FFDE55B8C8}"/>
              </a:ext>
            </a:extLst>
          </p:cNvPr>
          <p:cNvSpPr/>
          <p:nvPr userDrawn="1"/>
        </p:nvSpPr>
        <p:spPr>
          <a:xfrm>
            <a:off x="384784" y="4708688"/>
            <a:ext cx="4136901" cy="1728688"/>
          </a:xfrm>
          <a:custGeom>
            <a:avLst/>
            <a:gdLst>
              <a:gd name="connsiteX0" fmla="*/ 1041083 w 1035050"/>
              <a:gd name="connsiteY0" fmla="*/ 232283 h 527050"/>
              <a:gd name="connsiteX1" fmla="*/ 1041083 w 1035050"/>
              <a:gd name="connsiteY1" fmla="*/ 300545 h 527050"/>
              <a:gd name="connsiteX2" fmla="*/ 807403 w 1035050"/>
              <a:gd name="connsiteY2" fmla="*/ 532448 h 527050"/>
              <a:gd name="connsiteX3" fmla="*/ 738569 w 1035050"/>
              <a:gd name="connsiteY3" fmla="*/ 532448 h 527050"/>
              <a:gd name="connsiteX4" fmla="*/ 849249 w 1035050"/>
              <a:gd name="connsiteY4" fmla="*/ 300545 h 527050"/>
              <a:gd name="connsiteX5" fmla="*/ 564071 w 1035050"/>
              <a:gd name="connsiteY5" fmla="*/ 300545 h 527050"/>
              <a:gd name="connsiteX6" fmla="*/ 330454 w 1035050"/>
              <a:gd name="connsiteY6" fmla="*/ 532448 h 527050"/>
              <a:gd name="connsiteX7" fmla="*/ 261430 w 1035050"/>
              <a:gd name="connsiteY7" fmla="*/ 532448 h 527050"/>
              <a:gd name="connsiteX8" fmla="*/ 355854 w 1035050"/>
              <a:gd name="connsiteY8" fmla="*/ 314769 h 527050"/>
              <a:gd name="connsiteX9" fmla="*/ 202819 w 1035050"/>
              <a:gd name="connsiteY9" fmla="*/ 532448 h 527050"/>
              <a:gd name="connsiteX10" fmla="*/ 134049 w 1035050"/>
              <a:gd name="connsiteY10" fmla="*/ 532448 h 527050"/>
              <a:gd name="connsiteX11" fmla="*/ 232220 w 1035050"/>
              <a:gd name="connsiteY11" fmla="*/ 311277 h 527050"/>
              <a:gd name="connsiteX12" fmla="*/ 68771 w 1035050"/>
              <a:gd name="connsiteY12" fmla="*/ 532448 h 527050"/>
              <a:gd name="connsiteX13" fmla="*/ 0 w 1035050"/>
              <a:gd name="connsiteY13" fmla="*/ 532448 h 527050"/>
              <a:gd name="connsiteX14" fmla="*/ 162751 w 1035050"/>
              <a:gd name="connsiteY14" fmla="*/ 266192 h 527050"/>
              <a:gd name="connsiteX15" fmla="*/ 0 w 1035050"/>
              <a:gd name="connsiteY15" fmla="*/ 0 h 527050"/>
              <a:gd name="connsiteX16" fmla="*/ 68771 w 1035050"/>
              <a:gd name="connsiteY16" fmla="*/ 0 h 527050"/>
              <a:gd name="connsiteX17" fmla="*/ 231712 w 1035050"/>
              <a:gd name="connsiteY17" fmla="*/ 221107 h 527050"/>
              <a:gd name="connsiteX18" fmla="*/ 134049 w 1035050"/>
              <a:gd name="connsiteY18" fmla="*/ 381 h 527050"/>
              <a:gd name="connsiteX19" fmla="*/ 202819 w 1035050"/>
              <a:gd name="connsiteY19" fmla="*/ 381 h 527050"/>
              <a:gd name="connsiteX20" fmla="*/ 355918 w 1035050"/>
              <a:gd name="connsiteY20" fmla="*/ 218059 h 527050"/>
              <a:gd name="connsiteX21" fmla="*/ 261430 w 1035050"/>
              <a:gd name="connsiteY21" fmla="*/ 381 h 527050"/>
              <a:gd name="connsiteX22" fmla="*/ 330264 w 1035050"/>
              <a:gd name="connsiteY22" fmla="*/ 381 h 527050"/>
              <a:gd name="connsiteX23" fmla="*/ 564071 w 1035050"/>
              <a:gd name="connsiteY23" fmla="*/ 232283 h 527050"/>
              <a:gd name="connsiteX24" fmla="*/ 849440 w 1035050"/>
              <a:gd name="connsiteY24" fmla="*/ 232283 h 527050"/>
              <a:gd name="connsiteX25" fmla="*/ 738759 w 1035050"/>
              <a:gd name="connsiteY25" fmla="*/ 381 h 527050"/>
              <a:gd name="connsiteX26" fmla="*/ 807593 w 1035050"/>
              <a:gd name="connsiteY26" fmla="*/ 381 h 527050"/>
              <a:gd name="connsiteX27" fmla="*/ 1041083 w 1035050"/>
              <a:gd name="connsiteY27" fmla="*/ 232283 h 52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35050" h="527050">
                <a:moveTo>
                  <a:pt x="1041083" y="232283"/>
                </a:moveTo>
                <a:lnTo>
                  <a:pt x="1041083" y="300545"/>
                </a:lnTo>
                <a:cubicBezTo>
                  <a:pt x="912573" y="300194"/>
                  <a:pt x="808032" y="403939"/>
                  <a:pt x="807403" y="532448"/>
                </a:cubicBezTo>
                <a:lnTo>
                  <a:pt x="738569" y="532448"/>
                </a:lnTo>
                <a:cubicBezTo>
                  <a:pt x="738665" y="442426"/>
                  <a:pt x="779322" y="357240"/>
                  <a:pt x="849249" y="300545"/>
                </a:cubicBezTo>
                <a:lnTo>
                  <a:pt x="564071" y="300545"/>
                </a:lnTo>
                <a:cubicBezTo>
                  <a:pt x="435571" y="300194"/>
                  <a:pt x="331049" y="403949"/>
                  <a:pt x="330454" y="532448"/>
                </a:cubicBezTo>
                <a:lnTo>
                  <a:pt x="261430" y="532448"/>
                </a:lnTo>
                <a:cubicBezTo>
                  <a:pt x="261469" y="449957"/>
                  <a:pt x="295649" y="371162"/>
                  <a:pt x="355854" y="314769"/>
                </a:cubicBezTo>
                <a:cubicBezTo>
                  <a:pt x="264255" y="348074"/>
                  <a:pt x="203155" y="434982"/>
                  <a:pt x="202819" y="532448"/>
                </a:cubicBezTo>
                <a:lnTo>
                  <a:pt x="134049" y="532448"/>
                </a:lnTo>
                <a:cubicBezTo>
                  <a:pt x="134077" y="448170"/>
                  <a:pt x="169736" y="367833"/>
                  <a:pt x="232220" y="311277"/>
                </a:cubicBezTo>
                <a:cubicBezTo>
                  <a:pt x="135308" y="341431"/>
                  <a:pt x="69149" y="430954"/>
                  <a:pt x="68771" y="532448"/>
                </a:cubicBezTo>
                <a:lnTo>
                  <a:pt x="0" y="532448"/>
                </a:lnTo>
                <a:cubicBezTo>
                  <a:pt x="242" y="420258"/>
                  <a:pt x="63014" y="317565"/>
                  <a:pt x="162751" y="266192"/>
                </a:cubicBezTo>
                <a:cubicBezTo>
                  <a:pt x="63024" y="214841"/>
                  <a:pt x="251" y="112170"/>
                  <a:pt x="0" y="0"/>
                </a:cubicBezTo>
                <a:lnTo>
                  <a:pt x="68771" y="0"/>
                </a:lnTo>
                <a:cubicBezTo>
                  <a:pt x="69086" y="101339"/>
                  <a:pt x="135011" y="190797"/>
                  <a:pt x="231712" y="221107"/>
                </a:cubicBezTo>
                <a:cubicBezTo>
                  <a:pt x="169531" y="164565"/>
                  <a:pt x="134072" y="84425"/>
                  <a:pt x="134049" y="381"/>
                </a:cubicBezTo>
                <a:lnTo>
                  <a:pt x="202819" y="381"/>
                </a:lnTo>
                <a:cubicBezTo>
                  <a:pt x="203128" y="97875"/>
                  <a:pt x="264269" y="184807"/>
                  <a:pt x="355918" y="218059"/>
                </a:cubicBezTo>
                <a:cubicBezTo>
                  <a:pt x="295689" y="161678"/>
                  <a:pt x="261486" y="82882"/>
                  <a:pt x="261430" y="381"/>
                </a:cubicBezTo>
                <a:lnTo>
                  <a:pt x="330264" y="381"/>
                </a:lnTo>
                <a:cubicBezTo>
                  <a:pt x="330893" y="128940"/>
                  <a:pt x="435511" y="232705"/>
                  <a:pt x="564071" y="232283"/>
                </a:cubicBezTo>
                <a:lnTo>
                  <a:pt x="849440" y="232283"/>
                </a:lnTo>
                <a:cubicBezTo>
                  <a:pt x="779505" y="175595"/>
                  <a:pt x="738847" y="90405"/>
                  <a:pt x="738759" y="381"/>
                </a:cubicBezTo>
                <a:lnTo>
                  <a:pt x="807593" y="381"/>
                </a:lnTo>
                <a:cubicBezTo>
                  <a:pt x="808223" y="128815"/>
                  <a:pt x="912647" y="232530"/>
                  <a:pt x="1041083" y="232283"/>
                </a:cubicBezTo>
                <a:close/>
              </a:path>
            </a:pathLst>
          </a:custGeom>
          <a:solidFill>
            <a:srgbClr val="00405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284473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F0620-6E87-D078-F005-280481B4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23078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8961C-132F-4F5B-9513-3BEEB7EC7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720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3C30AB-4BD7-1BEE-D547-04278C77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9111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mage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DA4A0AF7-E60F-D26C-223A-64972B703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784AA55-C870-2115-4570-2D8A771D8E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E9731A-D775-7881-2ADE-9A501C246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4220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A10433-18F2-F019-2A4C-866AA14AE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15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022282-7C40-5A57-692E-44D409C5B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819"/>
            <a:ext cx="6134100" cy="8818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CAA29C-63B0-9448-5C14-96920038F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2344C5-2C6A-6968-FC4F-D7A4F001B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5208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AB0FA7-2EA8-46CD-3DD8-9A8AB864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1213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6AA4DE-F380-3C2D-4A19-3FFC6A6A4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542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2" y="500194"/>
            <a:ext cx="11303577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36AE348E-DBD9-C0BD-924D-E8F93B347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33108"/>
            <a:ext cx="11303578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9219E7-A5DF-DCFC-ECD4-D3B7C5883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25133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_break_fi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DCAF6C-3019-6F70-2286-C5792C436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30D3FB5-8605-FDB1-1ABD-F61723E1C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01479" y="1711845"/>
            <a:ext cx="5819073" cy="69111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400"/>
            </a:lvl1pPr>
          </a:lstStyle>
          <a:p>
            <a:pPr lvl="0"/>
            <a:endParaRPr lang="en-US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60CAB47-BCE7-4DDF-B78D-31A001A2F50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1479" y="2445487"/>
            <a:ext cx="7166344" cy="8551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7200" b="1"/>
            </a:lvl1pPr>
          </a:lstStyle>
          <a:p>
            <a:pPr lvl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707AA-EFC2-FC0D-980D-5A04483F5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517818" cy="8050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68256"/>
            <a:ext cx="11516239" cy="495535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39602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3940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1">
    <p:bg>
      <p:bgPr>
        <a:solidFill>
          <a:srgbClr val="09ED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44640" y="15240"/>
            <a:ext cx="5547360" cy="6842760"/>
          </a:xfrm>
          <a:prstGeom prst="rect">
            <a:avLst/>
          </a:prstGeom>
        </p:spPr>
      </p:pic>
      <p:pic>
        <p:nvPicPr>
          <p:cNvPr id="6" name="Graphic 29">
            <a:extLst>
              <a:ext uri="{FF2B5EF4-FFF2-40B4-BE49-F238E27FC236}">
                <a16:creationId xmlns:a16="http://schemas.microsoft.com/office/drawing/2014/main" id="{572E6A4A-143B-E94B-A1BF-29C50E635A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900" y="302477"/>
            <a:ext cx="2643023" cy="1610367"/>
          </a:xfrm>
          <a:prstGeom prst="rect">
            <a:avLst/>
          </a:prstGeom>
        </p:spPr>
      </p:pic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85300" y="5306004"/>
            <a:ext cx="3534471" cy="1186921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sz="1600" b="0"/>
            </a:lvl1pPr>
            <a:lvl2pPr marL="374650" indent="-285750">
              <a:buFont typeface="Arial" panose="020B0604020202020204" pitchFamily="34" charset="0"/>
              <a:buChar char="•"/>
              <a:defRPr/>
            </a:lvl2pPr>
            <a:lvl3pPr marL="88900" indent="0">
              <a:buNone/>
              <a:defRPr/>
            </a:lvl3pPr>
            <a:lvl4pPr marL="88900" indent="0">
              <a:buNone/>
              <a:defRPr/>
            </a:lvl4pPr>
            <a:lvl5pPr marL="88900" indent="0">
              <a:buNone/>
              <a:defRPr/>
            </a:lvl5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BBB6D40-B4C9-8B4A-B2A6-126F649063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5301" y="1914129"/>
            <a:ext cx="3592020" cy="2277604"/>
          </a:xfrm>
        </p:spPr>
        <p:txBody>
          <a:bodyPr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noProof="0" dirty="0"/>
              <a:t>CLICK TO EDIT TITLE</a:t>
            </a:r>
            <a:endParaRPr lang="en-GB" noProof="0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1420" y="3503895"/>
            <a:ext cx="6359624" cy="2437013"/>
            <a:chOff x="-1420" y="3503895"/>
            <a:chExt cx="6359624" cy="2437013"/>
          </a:xfrm>
          <a:solidFill>
            <a:srgbClr val="004050"/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1420" y="3503895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4768849" y="3504279"/>
              <a:ext cx="1589355" cy="2436629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1420" y="4902788"/>
              <a:ext cx="5273560" cy="1035156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670881 w 1670881"/>
                <a:gd name="connsiteY0" fmla="*/ 248186 h 248186"/>
                <a:gd name="connsiteX1" fmla="*/ 921010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70881 w 1670881"/>
                <a:gd name="connsiteY0" fmla="*/ 248186 h 248186"/>
                <a:gd name="connsiteX1" fmla="*/ 1324 w 1670881"/>
                <a:gd name="connsiteY1" fmla="*/ 248186 h 248186"/>
                <a:gd name="connsiteX2" fmla="*/ 0 w 1670881"/>
                <a:gd name="connsiteY2" fmla="*/ 192497 h 248186"/>
                <a:gd name="connsiteX3" fmla="*/ 1524895 w 1670881"/>
                <a:gd name="connsiteY3" fmla="*/ 192497 h 248186"/>
                <a:gd name="connsiteX4" fmla="*/ 1378210 w 1670881"/>
                <a:gd name="connsiteY4" fmla="*/ 219 h 248186"/>
                <a:gd name="connsiteX5" fmla="*/ 1436249 w 1670881"/>
                <a:gd name="connsiteY5" fmla="*/ 219 h 248186"/>
                <a:gd name="connsiteX6" fmla="*/ 1456505 w 1670881"/>
                <a:gd name="connsiteY6" fmla="*/ 12347 h 248186"/>
                <a:gd name="connsiteX7" fmla="*/ 1521021 w 1670881"/>
                <a:gd name="connsiteY7" fmla="*/ 105057 h 248186"/>
                <a:gd name="connsiteX8" fmla="*/ 1665040 w 1670881"/>
                <a:gd name="connsiteY8" fmla="*/ 242090 h 248186"/>
                <a:gd name="connsiteX9" fmla="*/ 1670246 w 1670881"/>
                <a:gd name="connsiteY9" fmla="*/ 246535 h 248186"/>
                <a:gd name="connsiteX10" fmla="*/ 1670881 w 1670881"/>
                <a:gd name="connsiteY10" fmla="*/ 248186 h 248186"/>
                <a:gd name="connsiteX0" fmla="*/ 1669638 w 1669638"/>
                <a:gd name="connsiteY0" fmla="*/ 248186 h 248186"/>
                <a:gd name="connsiteX1" fmla="*/ 81 w 1669638"/>
                <a:gd name="connsiteY1" fmla="*/ 248186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7193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9638 w 1669638"/>
                <a:gd name="connsiteY0" fmla="*/ 248186 h 248186"/>
                <a:gd name="connsiteX1" fmla="*/ 80 w 1669638"/>
                <a:gd name="connsiteY1" fmla="*/ 247193 h 248186"/>
                <a:gd name="connsiteX2" fmla="*/ 742 w 1669638"/>
                <a:gd name="connsiteY2" fmla="*/ 192497 h 248186"/>
                <a:gd name="connsiteX3" fmla="*/ 1523652 w 1669638"/>
                <a:gd name="connsiteY3" fmla="*/ 192497 h 248186"/>
                <a:gd name="connsiteX4" fmla="*/ 1376967 w 1669638"/>
                <a:gd name="connsiteY4" fmla="*/ 219 h 248186"/>
                <a:gd name="connsiteX5" fmla="*/ 1435006 w 1669638"/>
                <a:gd name="connsiteY5" fmla="*/ 219 h 248186"/>
                <a:gd name="connsiteX6" fmla="*/ 1455262 w 1669638"/>
                <a:gd name="connsiteY6" fmla="*/ 12347 h 248186"/>
                <a:gd name="connsiteX7" fmla="*/ 1519778 w 1669638"/>
                <a:gd name="connsiteY7" fmla="*/ 105057 h 248186"/>
                <a:gd name="connsiteX8" fmla="*/ 1663797 w 1669638"/>
                <a:gd name="connsiteY8" fmla="*/ 242090 h 248186"/>
                <a:gd name="connsiteX9" fmla="*/ 1669003 w 1669638"/>
                <a:gd name="connsiteY9" fmla="*/ 246535 h 248186"/>
                <a:gd name="connsiteX10" fmla="*/ 1669638 w 1669638"/>
                <a:gd name="connsiteY10" fmla="*/ 248186 h 248186"/>
                <a:gd name="connsiteX0" fmla="*/ 1668896 w 1668896"/>
                <a:gd name="connsiteY0" fmla="*/ 248186 h 248186"/>
                <a:gd name="connsiteX1" fmla="*/ 331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668896 w 1668896"/>
                <a:gd name="connsiteY0" fmla="*/ 248186 h 248186"/>
                <a:gd name="connsiteX1" fmla="*/ 405622 w 1668896"/>
                <a:gd name="connsiteY1" fmla="*/ 248186 h 248186"/>
                <a:gd name="connsiteX2" fmla="*/ 0 w 1668896"/>
                <a:gd name="connsiteY2" fmla="*/ 192497 h 248186"/>
                <a:gd name="connsiteX3" fmla="*/ 1522910 w 1668896"/>
                <a:gd name="connsiteY3" fmla="*/ 192497 h 248186"/>
                <a:gd name="connsiteX4" fmla="*/ 1376225 w 1668896"/>
                <a:gd name="connsiteY4" fmla="*/ 219 h 248186"/>
                <a:gd name="connsiteX5" fmla="*/ 1434264 w 1668896"/>
                <a:gd name="connsiteY5" fmla="*/ 219 h 248186"/>
                <a:gd name="connsiteX6" fmla="*/ 1454520 w 1668896"/>
                <a:gd name="connsiteY6" fmla="*/ 12347 h 248186"/>
                <a:gd name="connsiteX7" fmla="*/ 1519036 w 1668896"/>
                <a:gd name="connsiteY7" fmla="*/ 105057 h 248186"/>
                <a:gd name="connsiteX8" fmla="*/ 1663055 w 1668896"/>
                <a:gd name="connsiteY8" fmla="*/ 242090 h 248186"/>
                <a:gd name="connsiteX9" fmla="*/ 1668261 w 1668896"/>
                <a:gd name="connsiteY9" fmla="*/ 246535 h 248186"/>
                <a:gd name="connsiteX10" fmla="*/ 1668896 w 166889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902 w 1264176"/>
                <a:gd name="connsiteY1" fmla="*/ 248186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  <a:gd name="connsiteX0" fmla="*/ 1264176 w 1264176"/>
                <a:gd name="connsiteY0" fmla="*/ 248186 h 248186"/>
                <a:gd name="connsiteX1" fmla="*/ 331 w 1264176"/>
                <a:gd name="connsiteY1" fmla="*/ 247615 h 248186"/>
                <a:gd name="connsiteX2" fmla="*/ 0 w 1264176"/>
                <a:gd name="connsiteY2" fmla="*/ 193068 h 248186"/>
                <a:gd name="connsiteX3" fmla="*/ 1118190 w 1264176"/>
                <a:gd name="connsiteY3" fmla="*/ 192497 h 248186"/>
                <a:gd name="connsiteX4" fmla="*/ 971505 w 1264176"/>
                <a:gd name="connsiteY4" fmla="*/ 219 h 248186"/>
                <a:gd name="connsiteX5" fmla="*/ 1029544 w 1264176"/>
                <a:gd name="connsiteY5" fmla="*/ 219 h 248186"/>
                <a:gd name="connsiteX6" fmla="*/ 1049800 w 1264176"/>
                <a:gd name="connsiteY6" fmla="*/ 12347 h 248186"/>
                <a:gd name="connsiteX7" fmla="*/ 1114316 w 1264176"/>
                <a:gd name="connsiteY7" fmla="*/ 105057 h 248186"/>
                <a:gd name="connsiteX8" fmla="*/ 1258335 w 1264176"/>
                <a:gd name="connsiteY8" fmla="*/ 242090 h 248186"/>
                <a:gd name="connsiteX9" fmla="*/ 1263541 w 1264176"/>
                <a:gd name="connsiteY9" fmla="*/ 246535 h 248186"/>
                <a:gd name="connsiteX10" fmla="*/ 1264176 w 1264176"/>
                <a:gd name="connsiteY10" fmla="*/ 248186 h 24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176" h="248186">
                  <a:moveTo>
                    <a:pt x="1264176" y="248186"/>
                  </a:moveTo>
                  <a:lnTo>
                    <a:pt x="331" y="247615"/>
                  </a:lnTo>
                  <a:cubicBezTo>
                    <a:pt x="-110" y="229052"/>
                    <a:pt x="441" y="211631"/>
                    <a:pt x="0" y="193068"/>
                  </a:cubicBezTo>
                  <a:lnTo>
                    <a:pt x="1118190" y="192497"/>
                  </a:lnTo>
                  <a:cubicBezTo>
                    <a:pt x="1060341" y="134140"/>
                    <a:pt x="1007065" y="74768"/>
                    <a:pt x="971505" y="219"/>
                  </a:cubicBezTo>
                  <a:cubicBezTo>
                    <a:pt x="991888" y="219"/>
                    <a:pt x="1010748" y="854"/>
                    <a:pt x="1029544" y="219"/>
                  </a:cubicBezTo>
                  <a:cubicBezTo>
                    <a:pt x="1038336" y="-1141"/>
                    <a:pt x="1046848" y="3956"/>
                    <a:pt x="1049800" y="12347"/>
                  </a:cubicBezTo>
                  <a:cubicBezTo>
                    <a:pt x="1067362" y="45816"/>
                    <a:pt x="1089035" y="76961"/>
                    <a:pt x="1114316" y="105057"/>
                  </a:cubicBezTo>
                  <a:cubicBezTo>
                    <a:pt x="1157944" y="155126"/>
                    <a:pt x="1206160" y="201004"/>
                    <a:pt x="1258335" y="242090"/>
                  </a:cubicBezTo>
                  <a:cubicBezTo>
                    <a:pt x="1260113" y="243551"/>
                    <a:pt x="1261890" y="245011"/>
                    <a:pt x="1263541" y="246535"/>
                  </a:cubicBezTo>
                  <a:cubicBezTo>
                    <a:pt x="1263859" y="246599"/>
                    <a:pt x="1263859" y="247170"/>
                    <a:pt x="126417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28966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34">
          <p15:clr>
            <a:srgbClr val="FBAE4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Arrow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242034"/>
            <a:ext cx="3694112" cy="2917842"/>
          </a:xfrm>
        </p:spPr>
        <p:txBody>
          <a:bodyPr anchor="b"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360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edit slide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8146" y="579549"/>
            <a:ext cx="5718225" cy="589903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000" b="0"/>
            </a:lvl1pPr>
            <a:lvl2pPr marL="180000" marR="0" indent="-180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 sz="2000"/>
            </a:lvl2pPr>
            <a:lvl3pPr marL="180000" indent="-180000">
              <a:buFont typeface="Arial" panose="020B0604020202020204" pitchFamily="34" charset="0"/>
              <a:buChar char="•"/>
              <a:defRPr sz="2000"/>
            </a:lvl3pPr>
            <a:lvl4pPr marL="180000" indent="-180000">
              <a:buFont typeface="Arial" panose="020B0604020202020204" pitchFamily="34" charset="0"/>
              <a:buChar char="•"/>
              <a:defRPr/>
            </a:lvl4pPr>
            <a:lvl5pPr marL="180000" indent="-1800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2"/>
            <a:r>
              <a:rPr lang="en-GB" dirty="0"/>
              <a:t>Fifth level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785C16-E254-5242-9D90-DA9B7DC9F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56421" y="6511672"/>
            <a:ext cx="785483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60" b="1" i="0">
                <a:solidFill>
                  <a:schemeClr val="tx1"/>
                </a:solidFill>
                <a:latin typeface="Montserrat" pitchFamily="2" charset="77"/>
              </a:defRPr>
            </a:lvl1pPr>
          </a:lstStyle>
          <a:p>
            <a:fld id="{EF892D59-8F09-EF4B-AD6D-DA609442F868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6058" y="3531457"/>
            <a:ext cx="5797612" cy="2365031"/>
            <a:chOff x="-2229" y="2361812"/>
            <a:chExt cx="11067619" cy="4514835"/>
          </a:xfrm>
          <a:solidFill>
            <a:srgbClr val="09EDB8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>
              <a:off x="-2229" y="2361812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7BA7C41-EA1C-2F4D-90C7-EC472AB85B8A}"/>
                </a:ext>
              </a:extLst>
            </p:cNvPr>
            <p:cNvSpPr/>
            <p:nvPr/>
          </p:nvSpPr>
          <p:spPr>
            <a:xfrm>
              <a:off x="8136202" y="2367285"/>
              <a:ext cx="2929188" cy="4490714"/>
            </a:xfrm>
            <a:custGeom>
              <a:avLst/>
              <a:gdLst>
                <a:gd name="connsiteX0" fmla="*/ 275717 w 381000"/>
                <a:gd name="connsiteY0" fmla="*/ 292862 h 584200"/>
                <a:gd name="connsiteX1" fmla="*/ 0 w 381000"/>
                <a:gd name="connsiteY1" fmla="*/ 762 h 584200"/>
                <a:gd name="connsiteX2" fmla="*/ 5779 w 381000"/>
                <a:gd name="connsiteY2" fmla="*/ 0 h 584200"/>
                <a:gd name="connsiteX3" fmla="*/ 65532 w 381000"/>
                <a:gd name="connsiteY3" fmla="*/ 0 h 584200"/>
                <a:gd name="connsiteX4" fmla="*/ 73089 w 381000"/>
                <a:gd name="connsiteY4" fmla="*/ 4191 h 584200"/>
                <a:gd name="connsiteX5" fmla="*/ 202629 w 381000"/>
                <a:gd name="connsiteY5" fmla="*/ 164973 h 584200"/>
                <a:gd name="connsiteX6" fmla="*/ 377889 w 381000"/>
                <a:gd name="connsiteY6" fmla="*/ 290449 h 584200"/>
                <a:gd name="connsiteX7" fmla="*/ 381318 w 381000"/>
                <a:gd name="connsiteY7" fmla="*/ 292481 h 584200"/>
                <a:gd name="connsiteX8" fmla="*/ 340043 w 381000"/>
                <a:gd name="connsiteY8" fmla="*/ 317881 h 584200"/>
                <a:gd name="connsiteX9" fmla="*/ 126238 w 381000"/>
                <a:gd name="connsiteY9" fmla="*/ 500698 h 584200"/>
                <a:gd name="connsiteX10" fmla="*/ 74358 w 381000"/>
                <a:gd name="connsiteY10" fmla="*/ 579120 h 584200"/>
                <a:gd name="connsiteX11" fmla="*/ 65024 w 381000"/>
                <a:gd name="connsiteY11" fmla="*/ 584708 h 584200"/>
                <a:gd name="connsiteX12" fmla="*/ 0 w 381000"/>
                <a:gd name="connsiteY12" fmla="*/ 584708 h 584200"/>
                <a:gd name="connsiteX13" fmla="*/ 275717 w 381000"/>
                <a:gd name="connsiteY13" fmla="*/ 292862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000" h="584200">
                  <a:moveTo>
                    <a:pt x="275717" y="292862"/>
                  </a:moveTo>
                  <a:cubicBezTo>
                    <a:pt x="157290" y="220155"/>
                    <a:pt x="68517" y="120840"/>
                    <a:pt x="0" y="762"/>
                  </a:cubicBezTo>
                  <a:cubicBezTo>
                    <a:pt x="1912" y="408"/>
                    <a:pt x="3840" y="154"/>
                    <a:pt x="5779" y="0"/>
                  </a:cubicBezTo>
                  <a:cubicBezTo>
                    <a:pt x="25654" y="0"/>
                    <a:pt x="45593" y="0"/>
                    <a:pt x="65532" y="0"/>
                  </a:cubicBezTo>
                  <a:cubicBezTo>
                    <a:pt x="68552" y="194"/>
                    <a:pt x="71325" y="1732"/>
                    <a:pt x="73089" y="4191"/>
                  </a:cubicBezTo>
                  <a:cubicBezTo>
                    <a:pt x="105855" y="66230"/>
                    <a:pt x="150940" y="118491"/>
                    <a:pt x="202629" y="164973"/>
                  </a:cubicBezTo>
                  <a:cubicBezTo>
                    <a:pt x="256618" y="212664"/>
                    <a:pt x="315344" y="254708"/>
                    <a:pt x="377889" y="290449"/>
                  </a:cubicBezTo>
                  <a:lnTo>
                    <a:pt x="381318" y="292481"/>
                  </a:lnTo>
                  <a:cubicBezTo>
                    <a:pt x="367221" y="301180"/>
                    <a:pt x="353568" y="309372"/>
                    <a:pt x="340043" y="317881"/>
                  </a:cubicBezTo>
                  <a:cubicBezTo>
                    <a:pt x="260224" y="368681"/>
                    <a:pt x="186246" y="426593"/>
                    <a:pt x="126238" y="500698"/>
                  </a:cubicBezTo>
                  <a:cubicBezTo>
                    <a:pt x="106331" y="525012"/>
                    <a:pt x="88949" y="551288"/>
                    <a:pt x="74358" y="579120"/>
                  </a:cubicBezTo>
                  <a:cubicBezTo>
                    <a:pt x="72939" y="582938"/>
                    <a:pt x="69060" y="585261"/>
                    <a:pt x="65024" y="584708"/>
                  </a:cubicBezTo>
                  <a:cubicBezTo>
                    <a:pt x="43879" y="584391"/>
                    <a:pt x="22733" y="584708"/>
                    <a:pt x="0" y="584708"/>
                  </a:cubicBezTo>
                  <a:cubicBezTo>
                    <a:pt x="68517" y="464693"/>
                    <a:pt x="157862" y="365951"/>
                    <a:pt x="275717" y="292862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F450B4C-241D-A544-BBEF-175E01D6A139}"/>
                </a:ext>
              </a:extLst>
            </p:cNvPr>
            <p:cNvSpPr/>
            <p:nvPr userDrawn="1"/>
          </p:nvSpPr>
          <p:spPr>
            <a:xfrm flipV="1">
              <a:off x="-467" y="4964089"/>
              <a:ext cx="9087449" cy="1912558"/>
            </a:xfrm>
            <a:custGeom>
              <a:avLst/>
              <a:gdLst>
                <a:gd name="connsiteX0" fmla="*/ 749871 w 749300"/>
                <a:gd name="connsiteY0" fmla="*/ 248186 h 247650"/>
                <a:gd name="connsiteX1" fmla="*/ 0 w 749300"/>
                <a:gd name="connsiteY1" fmla="*/ 248186 h 247650"/>
                <a:gd name="connsiteX2" fmla="*/ 0 w 749300"/>
                <a:gd name="connsiteY2" fmla="*/ 192497 h 247650"/>
                <a:gd name="connsiteX3" fmla="*/ 603885 w 749300"/>
                <a:gd name="connsiteY3" fmla="*/ 192497 h 247650"/>
                <a:gd name="connsiteX4" fmla="*/ 457200 w 749300"/>
                <a:gd name="connsiteY4" fmla="*/ 219 h 247650"/>
                <a:gd name="connsiteX5" fmla="*/ 515239 w 749300"/>
                <a:gd name="connsiteY5" fmla="*/ 219 h 247650"/>
                <a:gd name="connsiteX6" fmla="*/ 535495 w 749300"/>
                <a:gd name="connsiteY6" fmla="*/ 12347 h 247650"/>
                <a:gd name="connsiteX7" fmla="*/ 600011 w 749300"/>
                <a:gd name="connsiteY7" fmla="*/ 105057 h 247650"/>
                <a:gd name="connsiteX8" fmla="*/ 744030 w 749300"/>
                <a:gd name="connsiteY8" fmla="*/ 242090 h 247650"/>
                <a:gd name="connsiteX9" fmla="*/ 749236 w 749300"/>
                <a:gd name="connsiteY9" fmla="*/ 246535 h 247650"/>
                <a:gd name="connsiteX10" fmla="*/ 749871 w 749300"/>
                <a:gd name="connsiteY10" fmla="*/ 248186 h 247650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186"/>
                <a:gd name="connsiteX1" fmla="*/ 432135 w 1182006"/>
                <a:gd name="connsiteY1" fmla="*/ 248186 h 248186"/>
                <a:gd name="connsiteX2" fmla="*/ 0 w 1182006"/>
                <a:gd name="connsiteY2" fmla="*/ 192497 h 248186"/>
                <a:gd name="connsiteX3" fmla="*/ 1036020 w 1182006"/>
                <a:gd name="connsiteY3" fmla="*/ 192497 h 248186"/>
                <a:gd name="connsiteX4" fmla="*/ 889335 w 1182006"/>
                <a:gd name="connsiteY4" fmla="*/ 219 h 248186"/>
                <a:gd name="connsiteX5" fmla="*/ 947374 w 1182006"/>
                <a:gd name="connsiteY5" fmla="*/ 219 h 248186"/>
                <a:gd name="connsiteX6" fmla="*/ 967630 w 1182006"/>
                <a:gd name="connsiteY6" fmla="*/ 12347 h 248186"/>
                <a:gd name="connsiteX7" fmla="*/ 1032146 w 1182006"/>
                <a:gd name="connsiteY7" fmla="*/ 105057 h 248186"/>
                <a:gd name="connsiteX8" fmla="*/ 1176165 w 1182006"/>
                <a:gd name="connsiteY8" fmla="*/ 242090 h 248186"/>
                <a:gd name="connsiteX9" fmla="*/ 1181371 w 1182006"/>
                <a:gd name="connsiteY9" fmla="*/ 246535 h 248186"/>
                <a:gd name="connsiteX10" fmla="*/ 1182006 w 1182006"/>
                <a:gd name="connsiteY10" fmla="*/ 248186 h 248186"/>
                <a:gd name="connsiteX0" fmla="*/ 1182006 w 1182006"/>
                <a:gd name="connsiteY0" fmla="*/ 248186 h 248806"/>
                <a:gd name="connsiteX1" fmla="*/ 62 w 1182006"/>
                <a:gd name="connsiteY1" fmla="*/ 248806 h 248806"/>
                <a:gd name="connsiteX2" fmla="*/ 0 w 1182006"/>
                <a:gd name="connsiteY2" fmla="*/ 192497 h 248806"/>
                <a:gd name="connsiteX3" fmla="*/ 1036020 w 1182006"/>
                <a:gd name="connsiteY3" fmla="*/ 192497 h 248806"/>
                <a:gd name="connsiteX4" fmla="*/ 889335 w 1182006"/>
                <a:gd name="connsiteY4" fmla="*/ 219 h 248806"/>
                <a:gd name="connsiteX5" fmla="*/ 947374 w 1182006"/>
                <a:gd name="connsiteY5" fmla="*/ 219 h 248806"/>
                <a:gd name="connsiteX6" fmla="*/ 967630 w 1182006"/>
                <a:gd name="connsiteY6" fmla="*/ 12347 h 248806"/>
                <a:gd name="connsiteX7" fmla="*/ 1032146 w 1182006"/>
                <a:gd name="connsiteY7" fmla="*/ 105057 h 248806"/>
                <a:gd name="connsiteX8" fmla="*/ 1176165 w 1182006"/>
                <a:gd name="connsiteY8" fmla="*/ 242090 h 248806"/>
                <a:gd name="connsiteX9" fmla="*/ 1181371 w 1182006"/>
                <a:gd name="connsiteY9" fmla="*/ 246535 h 248806"/>
                <a:gd name="connsiteX10" fmla="*/ 1182006 w 1182006"/>
                <a:gd name="connsiteY10" fmla="*/ 248186 h 24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006" h="248806">
                  <a:moveTo>
                    <a:pt x="1182006" y="248186"/>
                  </a:moveTo>
                  <a:lnTo>
                    <a:pt x="62" y="248806"/>
                  </a:lnTo>
                  <a:cubicBezTo>
                    <a:pt x="41" y="230036"/>
                    <a:pt x="21" y="211267"/>
                    <a:pt x="0" y="192497"/>
                  </a:cubicBezTo>
                  <a:lnTo>
                    <a:pt x="1036020" y="192497"/>
                  </a:lnTo>
                  <a:cubicBezTo>
                    <a:pt x="978171" y="134140"/>
                    <a:pt x="924895" y="74768"/>
                    <a:pt x="889335" y="219"/>
                  </a:cubicBezTo>
                  <a:cubicBezTo>
                    <a:pt x="909718" y="219"/>
                    <a:pt x="928578" y="854"/>
                    <a:pt x="947374" y="219"/>
                  </a:cubicBezTo>
                  <a:cubicBezTo>
                    <a:pt x="956166" y="-1141"/>
                    <a:pt x="964678" y="3956"/>
                    <a:pt x="967630" y="12347"/>
                  </a:cubicBezTo>
                  <a:cubicBezTo>
                    <a:pt x="985192" y="45816"/>
                    <a:pt x="1006865" y="76961"/>
                    <a:pt x="1032146" y="105057"/>
                  </a:cubicBezTo>
                  <a:cubicBezTo>
                    <a:pt x="1075774" y="155126"/>
                    <a:pt x="1123990" y="201004"/>
                    <a:pt x="1176165" y="242090"/>
                  </a:cubicBezTo>
                  <a:cubicBezTo>
                    <a:pt x="1177943" y="243551"/>
                    <a:pt x="1179720" y="245011"/>
                    <a:pt x="1181371" y="246535"/>
                  </a:cubicBezTo>
                  <a:cubicBezTo>
                    <a:pt x="1181689" y="246599"/>
                    <a:pt x="1181689" y="247170"/>
                    <a:pt x="1182006" y="248186"/>
                  </a:cubicBezTo>
                  <a:close/>
                </a:path>
              </a:pathLst>
            </a:custGeom>
            <a:grpFill/>
            <a:ln w="63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33580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+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B320CCE-0666-0F0C-7744-F081564D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B52ED4D-1FD8-8A85-D9F2-130947E58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EA2B2ADB-E9C2-46B9-217D-95C46BD1C9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2" y="1733108"/>
            <a:ext cx="5744228" cy="434871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C2D1BDC-8F98-CD0B-F342-F69276C05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59426" y="1733108"/>
            <a:ext cx="5532574" cy="4348715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FBBDBF5-DBEB-9C3A-AA84-C6013F704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9CFEDB-1653-0EED-46D8-475B9846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1915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7686287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730F2-6DEC-D896-1430-33605078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2C07A9-8BAB-F929-717A-24BD0BCB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r="11695"/>
          <a:stretch/>
        </p:blipFill>
        <p:spPr>
          <a:xfrm>
            <a:off x="8961679" y="1733108"/>
            <a:ext cx="3230321" cy="406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784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text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65470D-A001-7E84-A761-67044DBA0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966104-3DE6-F072-0A88-D9D6777CD7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10800000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A94CA626-3C65-B748-140A-844B79E46F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39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8E43A38-C814-1ECB-B0C2-350BCC4A5C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08121" y="1733108"/>
            <a:ext cx="5135800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A2D6B-ABC5-BCE1-3725-0A105BCE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687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mage+text_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02858F-B20D-C124-765A-91E5E5C49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5DA1C70-139A-A7C6-8271-6F38BBB4B9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80A5B11-85BD-B494-600D-3402BBF9D8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3922" y="1788393"/>
            <a:ext cx="8062124" cy="4238146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0EA56FB2-667C-DAC6-0BC5-0F43E110D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06047" y="3514506"/>
            <a:ext cx="3685953" cy="785919"/>
          </a:xfrm>
          <a:prstGeom prst="rect">
            <a:avLst/>
          </a:prstGeom>
          <a:solidFill>
            <a:srgbClr val="5F5F5F"/>
          </a:solidFill>
        </p:spPr>
        <p:txBody>
          <a:bodyPr lIns="288000" tIns="251999" rIns="288000" bIns="251999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FD56FE-21A4-046E-1FD0-FA742B41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6614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icons+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5CCCEF-A174-E922-95A2-117B781CF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6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F93977-4867-A718-5684-B7AE03722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1892300"/>
            <a:ext cx="12192000" cy="381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2DAE0C-368F-9ED6-A0CD-43A480EF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3" y="500194"/>
            <a:ext cx="10146106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C8650218-E8C4-B267-B89C-CD94E6AC1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84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BFAE9F9-5429-CFF8-597C-34C1D92EB7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84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2ECB421E-ABC7-A07A-7FBD-08786784AF10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322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C9428658-31AB-5478-AB9C-2332ED08CF8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322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58E79EAA-5AB5-1EC9-B4AE-C198BEE38B2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78799" y="2336800"/>
            <a:ext cx="927102" cy="838201"/>
          </a:xfrm>
          <a:prstGeom prst="rect">
            <a:avLst/>
          </a:prstGeom>
        </p:spPr>
        <p:txBody>
          <a:bodyPr/>
          <a:lstStyle>
            <a:lvl1pPr>
              <a:defRPr>
                <a:noFill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CE4CF326-14CF-E04A-03AF-3867D47E3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78799" y="3302001"/>
            <a:ext cx="3238501" cy="1943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3646B1-67E4-C5BB-B642-8A82CEA57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513" y="6398855"/>
            <a:ext cx="2743200" cy="365125"/>
          </a:xfrm>
          <a:prstGeom prst="rect">
            <a:avLst/>
          </a:prstGeom>
        </p:spPr>
        <p:txBody>
          <a:bodyPr anchor="ctr"/>
          <a:lstStyle>
            <a:lvl1pPr algn="r">
              <a:defRPr>
                <a:solidFill>
                  <a:srgbClr val="5F5F5F"/>
                </a:solidFill>
              </a:defRPr>
            </a:lvl1pPr>
          </a:lstStyle>
          <a:p>
            <a:fld id="{F3469444-D02B-D446-9CF8-19DEDDE073D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8B625F-2939-0076-EE39-F5E9774F0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190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quo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391170-BBCB-B41E-7EF3-11552AE093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1130300"/>
            <a:ext cx="6756400" cy="283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</a:lstStyle>
          <a:p>
            <a:pPr lvl="0"/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CC7E116B-D2FE-8029-F102-28482CED59B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2500" y="4759618"/>
            <a:ext cx="4686300" cy="6223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1800" b="0" i="1">
                <a:latin typeface="+mn-lt"/>
              </a:defRPr>
            </a:lvl1pPr>
          </a:lstStyle>
          <a:p>
            <a:pPr lvl="0"/>
            <a:r>
              <a:rPr lang="en-US" dirty="0"/>
              <a:t>Click to add the author’s name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EB9C0-B1BF-F2F0-CFBD-DBAA3B7E8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9112" y="613607"/>
            <a:ext cx="7772400" cy="38193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1BCE8B-B415-2BED-F4E1-46E84CF60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819"/>
            <a:ext cx="6134101" cy="8818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D993C-5A39-AF81-154F-95170C32DF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983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highlighte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6029AD-1D32-685F-3152-0516E45BE4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297173"/>
            <a:ext cx="6683265" cy="21318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600" b="1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6264FC-E45E-4A65-ECA6-F6E6C78FF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063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llow_la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FD92BA1-52B2-AA53-5B3D-C6CCD294C7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3921" y="500194"/>
            <a:ext cx="6679721" cy="858985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3000" b="1">
                <a:solidFill>
                  <a:schemeClr val="tx1"/>
                </a:solidFill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D0FF90-1989-0773-3311-86B459E9F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3921" y="1733108"/>
            <a:ext cx="6679721" cy="40614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BBE13A-E1A6-9F15-F402-BD17E7192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65" t="33834" r="32165" b="33834"/>
          <a:stretch/>
        </p:blipFill>
        <p:spPr>
          <a:xfrm>
            <a:off x="153398" y="6326060"/>
            <a:ext cx="678452" cy="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55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68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5" Type="http://schemas.openxmlformats.org/officeDocument/2006/relationships/theme" Target="../theme/theme11.xml"/><Relationship Id="rId4" Type="http://schemas.openxmlformats.org/officeDocument/2006/relationships/slideLayout" Target="../slideLayouts/slideLayout7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theme" Target="../theme/theme12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91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Relationship Id="rId14" Type="http://schemas.openxmlformats.org/officeDocument/2006/relationships/image" Target="../media/image75.pn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theme" Target="../theme/theme14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theme" Target="../theme/theme15.xml"/><Relationship Id="rId5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11.xml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theme" Target="../theme/theme16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theme" Target="../theme/theme17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33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theme" Target="../theme/theme18.xml"/><Relationship Id="rId5" Type="http://schemas.openxmlformats.org/officeDocument/2006/relationships/slideLayout" Target="../slideLayouts/slideLayout136.xml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image" Target="../media/image75.png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theme" Target="../theme/theme19.xml"/><Relationship Id="rId5" Type="http://schemas.openxmlformats.org/officeDocument/2006/relationships/slideLayout" Target="../slideLayouts/slideLayout146.xml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5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60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371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945" r:id="rId3"/>
    <p:sldLayoutId id="2147483946" r:id="rId4"/>
    <p:sldLayoutId id="214748394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  <p:sldLayoutId id="2147483964" r:id="rId12"/>
    <p:sldLayoutId id="2147483965" r:id="rId13"/>
    <p:sldLayoutId id="2147483966" r:id="rId14"/>
    <p:sldLayoutId id="2147483967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AA0C5C5-AADE-41B3-D901-52B7632D9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9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1A65CA8-5BB4-DFA0-8A0E-3A949EA0C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17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85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334A430-5193-9483-EEDE-569F4A32A8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6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97" r:id="rId2"/>
    <p:sldLayoutId id="2147483780" r:id="rId3"/>
    <p:sldLayoutId id="2147483781" r:id="rId4"/>
    <p:sldLayoutId id="2147483798" r:id="rId5"/>
    <p:sldLayoutId id="2147483872" r:id="rId6"/>
    <p:sldLayoutId id="2147483786" r:id="rId7"/>
    <p:sldLayoutId id="2147483788" r:id="rId8"/>
    <p:sldLayoutId id="2147483873" r:id="rId9"/>
    <p:sldLayoutId id="2147483796" r:id="rId10"/>
    <p:sldLayoutId id="2147483956" r:id="rId11"/>
    <p:sldLayoutId id="214748395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48A3F5E-1236-23F6-5236-3FAD012CB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537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59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1683F0D5-4147-71E2-B2A7-09736BD6E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251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DA4E335-689A-BB63-649D-BD74FAB55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75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B5B76A2-CDFA-15D4-392F-10D970EB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2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9" r:id="rId1"/>
    <p:sldLayoutId id="2147483910" r:id="rId2"/>
    <p:sldLayoutId id="2147483911" r:id="rId3"/>
    <p:sldLayoutId id="2147483912" r:id="rId4"/>
    <p:sldLayoutId id="2147483913" r:id="rId5"/>
    <p:sldLayoutId id="2147483914" r:id="rId6"/>
    <p:sldLayoutId id="2147483915" r:id="rId7"/>
    <p:sldLayoutId id="2147483916" r:id="rId8"/>
    <p:sldLayoutId id="2147483917" r:id="rId9"/>
    <p:sldLayoutId id="214748391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F2D64E5-DE40-8B2B-7400-731C8C1F4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503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53B8D01-33E2-B6D7-43AD-647436D96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7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337DD-25B7-F292-5B59-1800ABF2C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9BD7E1-849F-06AB-1187-523BDCE4D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8A59-448F-0AA5-F48A-04E9476E9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5E2BBD-A860-4B3C-B877-A504E9C96A69}" type="datetimeFigureOut">
              <a:rPr lang="en-GB" smtClean="0"/>
              <a:t>18/11/2025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418FE-6283-0CC8-A803-94368B7203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9FB4D-2F4F-0009-62CA-ABDB87EB4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D60032-BF35-485B-92EF-2006460383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807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758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8" r:id="rId2"/>
    <p:sldLayoutId id="2147483949" r:id="rId3"/>
    <p:sldLayoutId id="2147483950" r:id="rId4"/>
    <p:sldLayoutId id="2147483951" r:id="rId5"/>
    <p:sldLayoutId id="2147483981" r:id="rId6"/>
    <p:sldLayoutId id="2147483982" r:id="rId7"/>
    <p:sldLayoutId id="2147483983" r:id="rId8"/>
    <p:sldLayoutId id="2147483984" r:id="rId9"/>
    <p:sldLayoutId id="2147483985" r:id="rId10"/>
    <p:sldLayoutId id="2147483986" r:id="rId11"/>
    <p:sldLayoutId id="2147483987" r:id="rId12"/>
    <p:sldLayoutId id="2147483988" r:id="rId13"/>
    <p:sldLayoutId id="2147483989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784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4" r:id="rId1"/>
    <p:sldLayoutId id="2147483952" r:id="rId2"/>
    <p:sldLayoutId id="2147483953" r:id="rId3"/>
    <p:sldLayoutId id="2147483954" r:id="rId4"/>
    <p:sldLayoutId id="214748395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  <p15:guide id="9" pos="325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3249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9E6C933-849E-D531-8666-AFFDFC273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30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18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ED5C4A7-22D0-5703-65B8-A62DB416FE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64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0E778BE-F3CE-CFE6-040E-52CF844D4F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507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B122B33-34E2-5136-FF4A-FA5FE3E3F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71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53E3A18-3A37-116C-BF27-26E10EC6B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46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2434" userDrawn="1">
          <p15:clr>
            <a:srgbClr val="F26B43"/>
          </p15:clr>
        </p15:guide>
        <p15:guide id="4" pos="2774" userDrawn="1">
          <p15:clr>
            <a:srgbClr val="F26B43"/>
          </p15:clr>
        </p15:guide>
        <p15:guide id="5" pos="4906" userDrawn="1">
          <p15:clr>
            <a:srgbClr val="F26B43"/>
          </p15:clr>
        </p15:guide>
        <p15:guide id="6" pos="5246" userDrawn="1">
          <p15:clr>
            <a:srgbClr val="F26B43"/>
          </p15:clr>
        </p15:guide>
        <p15:guide id="7" pos="7355" userDrawn="1">
          <p15:clr>
            <a:srgbClr val="F26B43"/>
          </p15:clr>
        </p15:guide>
        <p15:guide id="8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view-image.php?image=378532&amp;picture=error-message" TargetMode="External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a.com/blogs/" TargetMode="External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9.xml"/><Relationship Id="rId4" Type="http://schemas.openxmlformats.org/officeDocument/2006/relationships/hyperlink" Target="https://www.qa.com/blogs/list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5055/demo2.html?page=AjaxDemo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code.io/873404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latin typeface="Lucida Console" pitchFamily="49" charset="0"/>
              </a:rPr>
              <a:t>React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5299" y="5768975"/>
            <a:ext cx="5627171" cy="70584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15000"/>
              <a:buFontTx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0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3556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50"/>
              </a:spcAft>
              <a:buSzPct val="125000"/>
              <a:buFontTx/>
              <a:buBlip>
                <a:blip r:embed="rId3"/>
              </a:buBlip>
              <a:tabLst/>
              <a:defRPr sz="1800" b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92101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BB801D-664B-4575-904D-AB1B80A31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these before we start 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E07CA0-4800-461D-81BA-5265226E3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GB" sz="2000" dirty="0"/>
              <a:t>Navigate to the folder where you want to place your code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Open a Command Window (</a:t>
            </a:r>
            <a:r>
              <a:rPr lang="en-GB" sz="2000" b="1" dirty="0" err="1">
                <a:solidFill>
                  <a:srgbClr val="C00000"/>
                </a:solidFill>
                <a:latin typeface="+mn-lt"/>
              </a:rPr>
              <a:t>cmd</a:t>
            </a:r>
            <a:r>
              <a:rPr lang="en-GB" sz="2000" dirty="0"/>
              <a:t> for Terminal Window)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Installed </a:t>
            </a:r>
            <a:r>
              <a:rPr lang="en-GB" sz="2000" b="1" dirty="0" err="1"/>
              <a:t>npx</a:t>
            </a:r>
            <a:r>
              <a:rPr lang="en-GB" sz="2000" dirty="0"/>
              <a:t> (do this only once)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Create a new app called</a:t>
            </a:r>
            <a:r>
              <a:rPr lang="en-GB" sz="2400" dirty="0"/>
              <a:t> </a:t>
            </a:r>
            <a:r>
              <a:rPr lang="en-GB" sz="2400" b="1" dirty="0"/>
              <a:t>blogs</a:t>
            </a:r>
            <a:r>
              <a:rPr lang="en-GB" sz="2400" dirty="0"/>
              <a:t> </a:t>
            </a:r>
          </a:p>
          <a:p>
            <a:r>
              <a:rPr lang="en-GB" sz="2400" dirty="0"/>
              <a:t>					              </a:t>
            </a:r>
            <a:r>
              <a:rPr lang="en-GB" sz="2000" dirty="0"/>
              <a:t>(Capital letters are not allowed)</a:t>
            </a:r>
          </a:p>
          <a:p>
            <a:pPr marL="457200" indent="-457200">
              <a:buFont typeface="+mj-lt"/>
              <a:buAutoNum type="arabicPeriod" startAt="5"/>
            </a:pP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vs-code and load the project</a:t>
            </a:r>
            <a:br>
              <a:rPr lang="en-GB" sz="2000" dirty="0"/>
            </a:br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Open a Terminal Window</a:t>
            </a:r>
          </a:p>
          <a:p>
            <a:endParaRPr lang="en-GB" sz="20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Install the following modules which </a:t>
            </a:r>
            <a:br>
              <a:rPr lang="en-GB" sz="2000" dirty="0"/>
            </a:br>
            <a:r>
              <a:rPr lang="en-GB" sz="2000" dirty="0"/>
              <a:t>are needed later on</a:t>
            </a:r>
            <a:br>
              <a:rPr lang="en-GB" sz="2000" dirty="0"/>
            </a:br>
            <a:endParaRPr lang="en-GB" sz="500" dirty="0"/>
          </a:p>
          <a:p>
            <a:pPr marL="457200" indent="-457200">
              <a:buFont typeface="+mj-lt"/>
              <a:buAutoNum type="arabicPeriod" startAt="5"/>
            </a:pPr>
            <a:r>
              <a:rPr lang="en-GB" sz="2000" dirty="0"/>
              <a:t>Start the blogs app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0C291-C1B3-4063-9582-CE2B4528CFC8}"/>
              </a:ext>
            </a:extLst>
          </p:cNvPr>
          <p:cNvSpPr txBox="1"/>
          <p:nvPr/>
        </p:nvSpPr>
        <p:spPr>
          <a:xfrm>
            <a:off x="5594168" y="5042986"/>
            <a:ext cx="435973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/>
              <a:t>install react-router-</a:t>
            </a:r>
            <a:r>
              <a:rPr lang="en-GB" sz="2000" b="1" dirty="0" err="1"/>
              <a:t>dom</a:t>
            </a:r>
            <a:endParaRPr lang="en-GB" sz="2000" b="1" dirty="0"/>
          </a:p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>
                <a:solidFill>
                  <a:srgbClr val="C00000"/>
                </a:solidFill>
              </a:rPr>
              <a:t> </a:t>
            </a:r>
            <a:r>
              <a:rPr lang="en-GB" sz="2000" b="1" dirty="0"/>
              <a:t>install -g </a:t>
            </a:r>
            <a:r>
              <a:rPr lang="en-GB" sz="2000" b="1" dirty="0" err="1"/>
              <a:t>json</a:t>
            </a:r>
            <a:r>
              <a:rPr lang="en-GB" sz="2000" b="1" dirty="0"/>
              <a:t>-server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F87341-86A1-4851-9836-56338599D87C}"/>
              </a:ext>
            </a:extLst>
          </p:cNvPr>
          <p:cNvSpPr txBox="1"/>
          <p:nvPr/>
        </p:nvSpPr>
        <p:spPr>
          <a:xfrm>
            <a:off x="5877722" y="2253957"/>
            <a:ext cx="321402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install -g  </a:t>
            </a:r>
            <a:r>
              <a:rPr lang="en-GB" sz="2000" b="1" dirty="0" err="1"/>
              <a:t>npx</a:t>
            </a:r>
            <a:endParaRPr lang="en-GB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090C5A-3401-445A-B11C-340D4774985C}"/>
              </a:ext>
            </a:extLst>
          </p:cNvPr>
          <p:cNvSpPr txBox="1"/>
          <p:nvPr/>
        </p:nvSpPr>
        <p:spPr>
          <a:xfrm>
            <a:off x="730415" y="2948573"/>
            <a:ext cx="4311844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npx</a:t>
            </a:r>
            <a:r>
              <a:rPr lang="en-GB" sz="2000" b="1" dirty="0"/>
              <a:t> 	create-react-app  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blogs</a:t>
            </a:r>
          </a:p>
          <a:p>
            <a:r>
              <a:rPr lang="en-GB" sz="2000" b="1" dirty="0">
                <a:solidFill>
                  <a:srgbClr val="C00000"/>
                </a:solidFill>
              </a:rPr>
              <a:t>cd</a:t>
            </a:r>
            <a:r>
              <a:rPr lang="en-GB" sz="2000" b="1" dirty="0">
                <a:solidFill>
                  <a:schemeClr val="accent1">
                    <a:lumMod val="90000"/>
                    <a:lumOff val="10000"/>
                  </a:schemeClr>
                </a:solidFill>
              </a:rPr>
              <a:t> 	blogs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907331-47A1-4ADC-AC77-DD5816981455}"/>
              </a:ext>
            </a:extLst>
          </p:cNvPr>
          <p:cNvSpPr txBox="1"/>
          <p:nvPr/>
        </p:nvSpPr>
        <p:spPr>
          <a:xfrm>
            <a:off x="5316585" y="3776265"/>
            <a:ext cx="1294312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code    </a:t>
            </a:r>
            <a:r>
              <a:rPr lang="en-GB" sz="2400" b="1" dirty="0">
                <a:solidFill>
                  <a:srgbClr val="C00000"/>
                </a:solidFill>
              </a:rPr>
              <a:t>.</a:t>
            </a:r>
            <a:endParaRPr lang="en-GB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86BB8C-BC1B-41B5-B68B-D19BDBBC8FA7}"/>
              </a:ext>
            </a:extLst>
          </p:cNvPr>
          <p:cNvSpPr txBox="1"/>
          <p:nvPr/>
        </p:nvSpPr>
        <p:spPr>
          <a:xfrm>
            <a:off x="4161610" y="4407267"/>
            <a:ext cx="97209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5139147"/>
                      <a:gd name="connsiteY0" fmla="*/ 0 h 1569660"/>
                      <a:gd name="connsiteX1" fmla="*/ 673799 w 5139147"/>
                      <a:gd name="connsiteY1" fmla="*/ 0 h 1569660"/>
                      <a:gd name="connsiteX2" fmla="*/ 1347599 w 5139147"/>
                      <a:gd name="connsiteY2" fmla="*/ 0 h 1569660"/>
                      <a:gd name="connsiteX3" fmla="*/ 1918615 w 5139147"/>
                      <a:gd name="connsiteY3" fmla="*/ 0 h 1569660"/>
                      <a:gd name="connsiteX4" fmla="*/ 2386848 w 5139147"/>
                      <a:gd name="connsiteY4" fmla="*/ 0 h 1569660"/>
                      <a:gd name="connsiteX5" fmla="*/ 3060648 w 5139147"/>
                      <a:gd name="connsiteY5" fmla="*/ 0 h 1569660"/>
                      <a:gd name="connsiteX6" fmla="*/ 3631664 w 5139147"/>
                      <a:gd name="connsiteY6" fmla="*/ 0 h 1569660"/>
                      <a:gd name="connsiteX7" fmla="*/ 4151289 w 5139147"/>
                      <a:gd name="connsiteY7" fmla="*/ 0 h 1569660"/>
                      <a:gd name="connsiteX8" fmla="*/ 5139147 w 5139147"/>
                      <a:gd name="connsiteY8" fmla="*/ 0 h 1569660"/>
                      <a:gd name="connsiteX9" fmla="*/ 5139147 w 5139147"/>
                      <a:gd name="connsiteY9" fmla="*/ 476130 h 1569660"/>
                      <a:gd name="connsiteX10" fmla="*/ 5139147 w 5139147"/>
                      <a:gd name="connsiteY10" fmla="*/ 967957 h 1569660"/>
                      <a:gd name="connsiteX11" fmla="*/ 5139147 w 5139147"/>
                      <a:gd name="connsiteY11" fmla="*/ 1569660 h 1569660"/>
                      <a:gd name="connsiteX12" fmla="*/ 4670914 w 5139147"/>
                      <a:gd name="connsiteY12" fmla="*/ 1569660 h 1569660"/>
                      <a:gd name="connsiteX13" fmla="*/ 4151289 w 5139147"/>
                      <a:gd name="connsiteY13" fmla="*/ 1569660 h 1569660"/>
                      <a:gd name="connsiteX14" fmla="*/ 3734447 w 5139147"/>
                      <a:gd name="connsiteY14" fmla="*/ 1569660 h 1569660"/>
                      <a:gd name="connsiteX15" fmla="*/ 3214822 w 5139147"/>
                      <a:gd name="connsiteY15" fmla="*/ 1569660 h 1569660"/>
                      <a:gd name="connsiteX16" fmla="*/ 2746589 w 5139147"/>
                      <a:gd name="connsiteY16" fmla="*/ 1569660 h 1569660"/>
                      <a:gd name="connsiteX17" fmla="*/ 2124181 w 5139147"/>
                      <a:gd name="connsiteY17" fmla="*/ 1569660 h 1569660"/>
                      <a:gd name="connsiteX18" fmla="*/ 1707339 w 5139147"/>
                      <a:gd name="connsiteY18" fmla="*/ 1569660 h 1569660"/>
                      <a:gd name="connsiteX19" fmla="*/ 1136323 w 5139147"/>
                      <a:gd name="connsiteY19" fmla="*/ 1569660 h 1569660"/>
                      <a:gd name="connsiteX20" fmla="*/ 0 w 5139147"/>
                      <a:gd name="connsiteY20" fmla="*/ 1569660 h 1569660"/>
                      <a:gd name="connsiteX21" fmla="*/ 0 w 5139147"/>
                      <a:gd name="connsiteY21" fmla="*/ 1030743 h 1569660"/>
                      <a:gd name="connsiteX22" fmla="*/ 0 w 5139147"/>
                      <a:gd name="connsiteY22" fmla="*/ 476130 h 1569660"/>
                      <a:gd name="connsiteX23" fmla="*/ 0 w 5139147"/>
                      <a:gd name="connsiteY23" fmla="*/ 0 h 1569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</a:cxnLst>
                    <a:rect l="l" t="t" r="r" b="b"/>
                    <a:pathLst>
                      <a:path w="5139147" h="1569660" fill="none" extrusionOk="0">
                        <a:moveTo>
                          <a:pt x="0" y="0"/>
                        </a:moveTo>
                        <a:cubicBezTo>
                          <a:pt x="315295" y="-55810"/>
                          <a:pt x="381220" y="58975"/>
                          <a:pt x="673799" y="0"/>
                        </a:cubicBezTo>
                        <a:cubicBezTo>
                          <a:pt x="966378" y="-58975"/>
                          <a:pt x="1099057" y="46028"/>
                          <a:pt x="1347599" y="0"/>
                        </a:cubicBezTo>
                        <a:cubicBezTo>
                          <a:pt x="1596141" y="-46028"/>
                          <a:pt x="1679234" y="25356"/>
                          <a:pt x="1918615" y="0"/>
                        </a:cubicBezTo>
                        <a:cubicBezTo>
                          <a:pt x="2157996" y="-25356"/>
                          <a:pt x="2272481" y="18262"/>
                          <a:pt x="2386848" y="0"/>
                        </a:cubicBezTo>
                        <a:cubicBezTo>
                          <a:pt x="2501215" y="-18262"/>
                          <a:pt x="2834088" y="40246"/>
                          <a:pt x="3060648" y="0"/>
                        </a:cubicBezTo>
                        <a:cubicBezTo>
                          <a:pt x="3287208" y="-40246"/>
                          <a:pt x="3398307" y="19393"/>
                          <a:pt x="3631664" y="0"/>
                        </a:cubicBezTo>
                        <a:cubicBezTo>
                          <a:pt x="3865021" y="-19393"/>
                          <a:pt x="4002502" y="60489"/>
                          <a:pt x="4151289" y="0"/>
                        </a:cubicBezTo>
                        <a:cubicBezTo>
                          <a:pt x="4300076" y="-60489"/>
                          <a:pt x="4900676" y="424"/>
                          <a:pt x="5139147" y="0"/>
                        </a:cubicBezTo>
                        <a:cubicBezTo>
                          <a:pt x="5156470" y="234416"/>
                          <a:pt x="5082106" y="322035"/>
                          <a:pt x="5139147" y="476130"/>
                        </a:cubicBezTo>
                        <a:cubicBezTo>
                          <a:pt x="5196188" y="630225"/>
                          <a:pt x="5124669" y="735042"/>
                          <a:pt x="5139147" y="967957"/>
                        </a:cubicBezTo>
                        <a:cubicBezTo>
                          <a:pt x="5153625" y="1200872"/>
                          <a:pt x="5091911" y="1373905"/>
                          <a:pt x="5139147" y="1569660"/>
                        </a:cubicBezTo>
                        <a:cubicBezTo>
                          <a:pt x="4919463" y="1577746"/>
                          <a:pt x="4771977" y="1528247"/>
                          <a:pt x="4670914" y="1569660"/>
                        </a:cubicBezTo>
                        <a:cubicBezTo>
                          <a:pt x="4569851" y="1611073"/>
                          <a:pt x="4271186" y="1552355"/>
                          <a:pt x="4151289" y="1569660"/>
                        </a:cubicBezTo>
                        <a:cubicBezTo>
                          <a:pt x="4031392" y="1586965"/>
                          <a:pt x="3828134" y="1554744"/>
                          <a:pt x="3734447" y="1569660"/>
                        </a:cubicBezTo>
                        <a:cubicBezTo>
                          <a:pt x="3640760" y="1584576"/>
                          <a:pt x="3461348" y="1560489"/>
                          <a:pt x="3214822" y="1569660"/>
                        </a:cubicBezTo>
                        <a:cubicBezTo>
                          <a:pt x="2968297" y="1578831"/>
                          <a:pt x="2930684" y="1543116"/>
                          <a:pt x="2746589" y="1569660"/>
                        </a:cubicBezTo>
                        <a:cubicBezTo>
                          <a:pt x="2562494" y="1596204"/>
                          <a:pt x="2362080" y="1512634"/>
                          <a:pt x="2124181" y="1569660"/>
                        </a:cubicBezTo>
                        <a:cubicBezTo>
                          <a:pt x="1886282" y="1626686"/>
                          <a:pt x="1793081" y="1532141"/>
                          <a:pt x="1707339" y="1569660"/>
                        </a:cubicBezTo>
                        <a:cubicBezTo>
                          <a:pt x="1621597" y="1607179"/>
                          <a:pt x="1369179" y="1558599"/>
                          <a:pt x="1136323" y="1569660"/>
                        </a:cubicBezTo>
                        <a:cubicBezTo>
                          <a:pt x="903467" y="1580721"/>
                          <a:pt x="336819" y="1554496"/>
                          <a:pt x="0" y="1569660"/>
                        </a:cubicBezTo>
                        <a:cubicBezTo>
                          <a:pt x="-64064" y="1385554"/>
                          <a:pt x="57859" y="1280267"/>
                          <a:pt x="0" y="1030743"/>
                        </a:cubicBezTo>
                        <a:cubicBezTo>
                          <a:pt x="-57859" y="781219"/>
                          <a:pt x="11691" y="636567"/>
                          <a:pt x="0" y="476130"/>
                        </a:cubicBezTo>
                        <a:cubicBezTo>
                          <a:pt x="-11691" y="315693"/>
                          <a:pt x="27063" y="165447"/>
                          <a:pt x="0" y="0"/>
                        </a:cubicBezTo>
                        <a:close/>
                      </a:path>
                      <a:path w="5139147" h="1569660" stroke="0" extrusionOk="0">
                        <a:moveTo>
                          <a:pt x="0" y="0"/>
                        </a:moveTo>
                        <a:cubicBezTo>
                          <a:pt x="134881" y="-44947"/>
                          <a:pt x="331119" y="39598"/>
                          <a:pt x="519625" y="0"/>
                        </a:cubicBezTo>
                        <a:cubicBezTo>
                          <a:pt x="708132" y="-39598"/>
                          <a:pt x="729767" y="25768"/>
                          <a:pt x="936467" y="0"/>
                        </a:cubicBezTo>
                        <a:cubicBezTo>
                          <a:pt x="1143167" y="-25768"/>
                          <a:pt x="1374826" y="14639"/>
                          <a:pt x="1610266" y="0"/>
                        </a:cubicBezTo>
                        <a:cubicBezTo>
                          <a:pt x="1845706" y="-14639"/>
                          <a:pt x="2065217" y="64176"/>
                          <a:pt x="2181282" y="0"/>
                        </a:cubicBezTo>
                        <a:cubicBezTo>
                          <a:pt x="2297347" y="-64176"/>
                          <a:pt x="2604033" y="67362"/>
                          <a:pt x="2855082" y="0"/>
                        </a:cubicBezTo>
                        <a:cubicBezTo>
                          <a:pt x="3106131" y="-67362"/>
                          <a:pt x="3226231" y="6576"/>
                          <a:pt x="3477489" y="0"/>
                        </a:cubicBezTo>
                        <a:cubicBezTo>
                          <a:pt x="3728747" y="-6576"/>
                          <a:pt x="3849930" y="35426"/>
                          <a:pt x="3945723" y="0"/>
                        </a:cubicBezTo>
                        <a:cubicBezTo>
                          <a:pt x="4041516" y="-35426"/>
                          <a:pt x="4342601" y="28153"/>
                          <a:pt x="4619522" y="0"/>
                        </a:cubicBezTo>
                        <a:cubicBezTo>
                          <a:pt x="4896443" y="-28153"/>
                          <a:pt x="4980325" y="43828"/>
                          <a:pt x="5139147" y="0"/>
                        </a:cubicBezTo>
                        <a:cubicBezTo>
                          <a:pt x="5187316" y="225771"/>
                          <a:pt x="5129653" y="315064"/>
                          <a:pt x="5139147" y="476130"/>
                        </a:cubicBezTo>
                        <a:cubicBezTo>
                          <a:pt x="5148641" y="637196"/>
                          <a:pt x="5135653" y="781432"/>
                          <a:pt x="5139147" y="967957"/>
                        </a:cubicBezTo>
                        <a:cubicBezTo>
                          <a:pt x="5142641" y="1154482"/>
                          <a:pt x="5087033" y="1423102"/>
                          <a:pt x="5139147" y="1569660"/>
                        </a:cubicBezTo>
                        <a:cubicBezTo>
                          <a:pt x="4950537" y="1629651"/>
                          <a:pt x="4698321" y="1556219"/>
                          <a:pt x="4465348" y="1569660"/>
                        </a:cubicBezTo>
                        <a:cubicBezTo>
                          <a:pt x="4232375" y="1583101"/>
                          <a:pt x="4152839" y="1557549"/>
                          <a:pt x="3894331" y="1569660"/>
                        </a:cubicBezTo>
                        <a:cubicBezTo>
                          <a:pt x="3635823" y="1581771"/>
                          <a:pt x="3516659" y="1535357"/>
                          <a:pt x="3374707" y="1569660"/>
                        </a:cubicBezTo>
                        <a:cubicBezTo>
                          <a:pt x="3232755" y="1603963"/>
                          <a:pt x="3000738" y="1513790"/>
                          <a:pt x="2700907" y="1569660"/>
                        </a:cubicBezTo>
                        <a:cubicBezTo>
                          <a:pt x="2401076" y="1625530"/>
                          <a:pt x="2324221" y="1558106"/>
                          <a:pt x="2078499" y="1569660"/>
                        </a:cubicBezTo>
                        <a:cubicBezTo>
                          <a:pt x="1832777" y="1581214"/>
                          <a:pt x="1783663" y="1542927"/>
                          <a:pt x="1507483" y="1569660"/>
                        </a:cubicBezTo>
                        <a:cubicBezTo>
                          <a:pt x="1231303" y="1596393"/>
                          <a:pt x="1200722" y="1550279"/>
                          <a:pt x="1039250" y="1569660"/>
                        </a:cubicBezTo>
                        <a:cubicBezTo>
                          <a:pt x="877778" y="1589041"/>
                          <a:pt x="352134" y="1552495"/>
                          <a:pt x="0" y="1569660"/>
                        </a:cubicBezTo>
                        <a:cubicBezTo>
                          <a:pt x="-36918" y="1337317"/>
                          <a:pt x="52899" y="1233462"/>
                          <a:pt x="0" y="1093530"/>
                        </a:cubicBezTo>
                        <a:cubicBezTo>
                          <a:pt x="-52899" y="953598"/>
                          <a:pt x="15346" y="703657"/>
                          <a:pt x="0" y="586006"/>
                        </a:cubicBezTo>
                        <a:cubicBezTo>
                          <a:pt x="-15346" y="468355"/>
                          <a:pt x="8870" y="27414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rgbClr val="C00000"/>
                </a:solidFill>
              </a:rPr>
              <a:t>Ctrl-'</a:t>
            </a:r>
            <a:endParaRPr lang="en-GB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CB1A9E0-36ED-4591-B378-DB1B059631D3}"/>
              </a:ext>
            </a:extLst>
          </p:cNvPr>
          <p:cNvSpPr txBox="1"/>
          <p:nvPr/>
        </p:nvSpPr>
        <p:spPr>
          <a:xfrm>
            <a:off x="3456737" y="5985587"/>
            <a:ext cx="1925163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738573166">
                  <a:custGeom>
                    <a:avLst/>
                    <a:gdLst>
                      <a:gd name="connsiteX0" fmla="*/ 0 w 3214025"/>
                      <a:gd name="connsiteY0" fmla="*/ 0 h 461665"/>
                      <a:gd name="connsiteX1" fmla="*/ 567811 w 3214025"/>
                      <a:gd name="connsiteY1" fmla="*/ 0 h 461665"/>
                      <a:gd name="connsiteX2" fmla="*/ 1103482 w 3214025"/>
                      <a:gd name="connsiteY2" fmla="*/ 0 h 461665"/>
                      <a:gd name="connsiteX3" fmla="*/ 1671293 w 3214025"/>
                      <a:gd name="connsiteY3" fmla="*/ 0 h 461665"/>
                      <a:gd name="connsiteX4" fmla="*/ 2174824 w 3214025"/>
                      <a:gd name="connsiteY4" fmla="*/ 0 h 461665"/>
                      <a:gd name="connsiteX5" fmla="*/ 3214025 w 3214025"/>
                      <a:gd name="connsiteY5" fmla="*/ 0 h 461665"/>
                      <a:gd name="connsiteX6" fmla="*/ 3214025 w 3214025"/>
                      <a:gd name="connsiteY6" fmla="*/ 461665 h 461665"/>
                      <a:gd name="connsiteX7" fmla="*/ 2742635 w 3214025"/>
                      <a:gd name="connsiteY7" fmla="*/ 461665 h 461665"/>
                      <a:gd name="connsiteX8" fmla="*/ 2142683 w 3214025"/>
                      <a:gd name="connsiteY8" fmla="*/ 461665 h 461665"/>
                      <a:gd name="connsiteX9" fmla="*/ 1542732 w 3214025"/>
                      <a:gd name="connsiteY9" fmla="*/ 461665 h 461665"/>
                      <a:gd name="connsiteX10" fmla="*/ 942781 w 3214025"/>
                      <a:gd name="connsiteY10" fmla="*/ 461665 h 461665"/>
                      <a:gd name="connsiteX11" fmla="*/ 0 w 3214025"/>
                      <a:gd name="connsiteY11" fmla="*/ 461665 h 461665"/>
                      <a:gd name="connsiteX12" fmla="*/ 0 w 3214025"/>
                      <a:gd name="connsiteY12" fmla="*/ 0 h 4616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214025" h="461665" fill="none" extrusionOk="0">
                        <a:moveTo>
                          <a:pt x="0" y="0"/>
                        </a:moveTo>
                        <a:cubicBezTo>
                          <a:pt x="118518" y="-66846"/>
                          <a:pt x="339801" y="12936"/>
                          <a:pt x="567811" y="0"/>
                        </a:cubicBezTo>
                        <a:cubicBezTo>
                          <a:pt x="795821" y="-12936"/>
                          <a:pt x="968225" y="42065"/>
                          <a:pt x="1103482" y="0"/>
                        </a:cubicBezTo>
                        <a:cubicBezTo>
                          <a:pt x="1238739" y="-42065"/>
                          <a:pt x="1432034" y="15714"/>
                          <a:pt x="1671293" y="0"/>
                        </a:cubicBezTo>
                        <a:cubicBezTo>
                          <a:pt x="1910552" y="-15714"/>
                          <a:pt x="2060575" y="35134"/>
                          <a:pt x="2174824" y="0"/>
                        </a:cubicBezTo>
                        <a:cubicBezTo>
                          <a:pt x="2289073" y="-35134"/>
                          <a:pt x="2796645" y="53249"/>
                          <a:pt x="3214025" y="0"/>
                        </a:cubicBezTo>
                        <a:cubicBezTo>
                          <a:pt x="3241743" y="94723"/>
                          <a:pt x="3176873" y="298188"/>
                          <a:pt x="3214025" y="461665"/>
                        </a:cubicBezTo>
                        <a:cubicBezTo>
                          <a:pt x="3092016" y="497782"/>
                          <a:pt x="2935356" y="439815"/>
                          <a:pt x="2742635" y="461665"/>
                        </a:cubicBezTo>
                        <a:cubicBezTo>
                          <a:pt x="2549914" y="483515"/>
                          <a:pt x="2272597" y="392228"/>
                          <a:pt x="2142683" y="461665"/>
                        </a:cubicBezTo>
                        <a:cubicBezTo>
                          <a:pt x="2012769" y="531102"/>
                          <a:pt x="1735326" y="429967"/>
                          <a:pt x="1542732" y="461665"/>
                        </a:cubicBezTo>
                        <a:cubicBezTo>
                          <a:pt x="1350138" y="493363"/>
                          <a:pt x="1192263" y="455695"/>
                          <a:pt x="942781" y="461665"/>
                        </a:cubicBezTo>
                        <a:cubicBezTo>
                          <a:pt x="693299" y="467635"/>
                          <a:pt x="310648" y="382596"/>
                          <a:pt x="0" y="461665"/>
                        </a:cubicBezTo>
                        <a:cubicBezTo>
                          <a:pt x="-45676" y="296179"/>
                          <a:pt x="15734" y="127865"/>
                          <a:pt x="0" y="0"/>
                        </a:cubicBezTo>
                        <a:close/>
                      </a:path>
                      <a:path w="3214025" h="461665" stroke="0" extrusionOk="0">
                        <a:moveTo>
                          <a:pt x="0" y="0"/>
                        </a:moveTo>
                        <a:cubicBezTo>
                          <a:pt x="129393" y="-58158"/>
                          <a:pt x="288530" y="35535"/>
                          <a:pt x="503531" y="0"/>
                        </a:cubicBezTo>
                        <a:cubicBezTo>
                          <a:pt x="718532" y="-35535"/>
                          <a:pt x="725803" y="1002"/>
                          <a:pt x="942781" y="0"/>
                        </a:cubicBezTo>
                        <a:cubicBezTo>
                          <a:pt x="1159759" y="-1002"/>
                          <a:pt x="1248127" y="70692"/>
                          <a:pt x="1542732" y="0"/>
                        </a:cubicBezTo>
                        <a:cubicBezTo>
                          <a:pt x="1837337" y="-70692"/>
                          <a:pt x="1941024" y="56139"/>
                          <a:pt x="2078403" y="0"/>
                        </a:cubicBezTo>
                        <a:cubicBezTo>
                          <a:pt x="2215782" y="-56139"/>
                          <a:pt x="2430299" y="53649"/>
                          <a:pt x="2678354" y="0"/>
                        </a:cubicBezTo>
                        <a:cubicBezTo>
                          <a:pt x="2926409" y="-53649"/>
                          <a:pt x="3089568" y="51410"/>
                          <a:pt x="3214025" y="0"/>
                        </a:cubicBezTo>
                        <a:cubicBezTo>
                          <a:pt x="3252094" y="182854"/>
                          <a:pt x="3187002" y="335427"/>
                          <a:pt x="3214025" y="461665"/>
                        </a:cubicBezTo>
                        <a:cubicBezTo>
                          <a:pt x="3021829" y="462318"/>
                          <a:pt x="2938683" y="416128"/>
                          <a:pt x="2678354" y="461665"/>
                        </a:cubicBezTo>
                        <a:cubicBezTo>
                          <a:pt x="2418025" y="507202"/>
                          <a:pt x="2374799" y="415783"/>
                          <a:pt x="2206964" y="461665"/>
                        </a:cubicBezTo>
                        <a:cubicBezTo>
                          <a:pt x="2039129" y="507547"/>
                          <a:pt x="1916124" y="420278"/>
                          <a:pt x="1767714" y="461665"/>
                        </a:cubicBezTo>
                        <a:cubicBezTo>
                          <a:pt x="1619304" y="503052"/>
                          <a:pt x="1325630" y="397453"/>
                          <a:pt x="1199903" y="461665"/>
                        </a:cubicBezTo>
                        <a:cubicBezTo>
                          <a:pt x="1074176" y="525877"/>
                          <a:pt x="937359" y="411110"/>
                          <a:pt x="760653" y="461665"/>
                        </a:cubicBezTo>
                        <a:cubicBezTo>
                          <a:pt x="583947" y="512220"/>
                          <a:pt x="378701" y="430542"/>
                          <a:pt x="0" y="461665"/>
                        </a:cubicBezTo>
                        <a:cubicBezTo>
                          <a:pt x="-3364" y="306288"/>
                          <a:pt x="31741" y="2042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C00000"/>
                </a:solidFill>
              </a:rPr>
              <a:t>npm</a:t>
            </a:r>
            <a:r>
              <a:rPr lang="en-GB" sz="2000" b="1" dirty="0"/>
              <a:t> 	start</a:t>
            </a:r>
          </a:p>
        </p:txBody>
      </p:sp>
    </p:spTree>
    <p:extLst>
      <p:ext uri="{BB962C8B-B14F-4D97-AF65-F5344CB8AC3E}">
        <p14:creationId xmlns:p14="http://schemas.microsoft.com/office/powerpoint/2010/main" val="3793545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start coding – Follow the trainer – Step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and then view the change in your browser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1792876" y="2174023"/>
            <a:ext cx="673716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Hello World!</a:t>
            </a: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13572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 – Add a file called </a:t>
            </a:r>
            <a:r>
              <a:rPr lang="en-GB" dirty="0" err="1">
                <a:solidFill>
                  <a:schemeClr val="accent4">
                    <a:lumMod val="75000"/>
                  </a:schemeClr>
                </a:solidFill>
              </a:rPr>
              <a:t>blogsData.json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34488" y="1230143"/>
            <a:ext cx="5761512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[{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"1",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"Start coding in React",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"Let us learn by example",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"2019-05-04T15:00:00.000Z",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"Mike"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"2",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"New food outlet",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"Here is how you can create a new food outlet",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"2019-05-04T15:30:00.000Z",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"Sean"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"3",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"Banks",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"This is how all banks work",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"2019-05-04T15:45:00.000Z",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"Jonathan"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"id": "4",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"title": "Healthy living",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"body": "How to live longer and gain better health",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</a:t>
            </a:r>
            <a:r>
              <a:rPr lang="en-GB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dateCreated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": "2019-05-04T16:00:00.000Z",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"author": "Sasha"</a:t>
            </a:r>
          </a:p>
          <a:p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}]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1696EEB5-8F46-CB2E-A275-0C0EA0AF547B}"/>
              </a:ext>
            </a:extLst>
          </p:cNvPr>
          <p:cNvSpPr/>
          <p:nvPr/>
        </p:nvSpPr>
        <p:spPr>
          <a:xfrm>
            <a:off x="6609803" y="2939143"/>
            <a:ext cx="1750423" cy="901337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Also in the slide note</a:t>
            </a:r>
          </a:p>
        </p:txBody>
      </p:sp>
    </p:spTree>
    <p:extLst>
      <p:ext uri="{BB962C8B-B14F-4D97-AF65-F5344CB8AC3E}">
        <p14:creationId xmlns:p14="http://schemas.microsoft.com/office/powerpoint/2010/main" val="423609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 – display blogs data in App.js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46382" y="1382412"/>
            <a:ext cx="8735787" cy="5109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20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blogsData.json</a:t>
            </a:r>
            <a:r>
              <a:rPr lang="en-GB" sz="20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9B8C1B0-A570-1AEB-534A-1D55F6CCA3C3}"/>
              </a:ext>
            </a:extLst>
          </p:cNvPr>
          <p:cNvSpPr/>
          <p:nvPr/>
        </p:nvSpPr>
        <p:spPr>
          <a:xfrm>
            <a:off x="6556683" y="3319066"/>
            <a:ext cx="2220686" cy="561702"/>
          </a:xfrm>
          <a:prstGeom prst="wedgeRoundRectCallout">
            <a:avLst>
              <a:gd name="adj1" fmla="val -60832"/>
              <a:gd name="adj2" fmla="val -17469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Lists require a key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2A7F6C1-E421-C7C1-4355-151FE01E4630}"/>
              </a:ext>
            </a:extLst>
          </p:cNvPr>
          <p:cNvSpPr/>
          <p:nvPr/>
        </p:nvSpPr>
        <p:spPr>
          <a:xfrm>
            <a:off x="9190155" y="1792155"/>
            <a:ext cx="2245941" cy="1097349"/>
          </a:xfrm>
          <a:prstGeom prst="wedgeRoundRectCallout">
            <a:avLst>
              <a:gd name="adj1" fmla="val -59844"/>
              <a:gd name="adj2" fmla="val -20371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Change App.js to view the </a:t>
            </a:r>
            <a:r>
              <a:rPr lang="en-GB" sz="1600" b="1" dirty="0" err="1"/>
              <a:t>blogData</a:t>
            </a:r>
            <a:r>
              <a:rPr lang="en-GB" sz="1600" b="1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1506563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It is not a good idea to put all your code in  App.js!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create a new Component and transfer the code in App.js</a:t>
            </a:r>
          </a:p>
          <a:p>
            <a:endParaRPr lang="en-GB" sz="2000" b="1" dirty="0"/>
          </a:p>
          <a:p>
            <a:r>
              <a:rPr lang="en-GB" sz="2000" b="1" dirty="0"/>
              <a:t>You will them embed this component in App.js</a:t>
            </a:r>
          </a:p>
          <a:p>
            <a:endParaRPr lang="en-GB" sz="2000" b="1" dirty="0"/>
          </a:p>
          <a:p>
            <a:r>
              <a:rPr lang="en-GB" sz="2000" b="1" dirty="0"/>
              <a:t>Display will not change but your code will be a lot more maintainable using Components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4323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3035D7-3002-8944-BBE5-C2D3C27DC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A87152-28DE-1B72-24C5-CF3A629A7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Let's see an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47F62-8F4A-988F-9DA5-4EF92D604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4BBCD8-D377-F7BC-3612-705950894847}"/>
              </a:ext>
            </a:extLst>
          </p:cNvPr>
          <p:cNvSpPr txBox="1"/>
          <p:nvPr/>
        </p:nvSpPr>
        <p:spPr>
          <a:xfrm>
            <a:off x="225331" y="1311873"/>
            <a:ext cx="522187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6C0E68-3590-5524-B339-A41F90C5BD98}"/>
              </a:ext>
            </a:extLst>
          </p:cNvPr>
          <p:cNvSpPr txBox="1"/>
          <p:nvPr/>
        </p:nvSpPr>
        <p:spPr>
          <a:xfrm>
            <a:off x="5225931" y="2076675"/>
            <a:ext cx="6760583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74740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– Create a component to display blogs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It is not a good idea to put all your code in  App.js!</a:t>
            </a:r>
          </a:p>
          <a:p>
            <a:endParaRPr lang="en-GB" sz="2400" b="1" dirty="0"/>
          </a:p>
          <a:p>
            <a:r>
              <a:rPr lang="en-GB" sz="2400" b="1" dirty="0"/>
              <a:t>Create a new file </a:t>
            </a:r>
            <a:br>
              <a:rPr lang="en-GB" sz="2400" b="1" dirty="0"/>
            </a:br>
            <a:r>
              <a:rPr lang="en-GB" sz="2400" b="1" dirty="0"/>
              <a:t>called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BlogList.js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b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(or .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jsx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773922" y="2095647"/>
            <a:ext cx="6737169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BCF7B20-ABC8-4A55-A6AC-7FA3F6B3CD3A}"/>
              </a:ext>
            </a:extLst>
          </p:cNvPr>
          <p:cNvSpPr/>
          <p:nvPr/>
        </p:nvSpPr>
        <p:spPr>
          <a:xfrm>
            <a:off x="4206240" y="2255927"/>
            <a:ext cx="483326" cy="418011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30F0D9F-D329-42A0-9FBA-454053838422}"/>
              </a:ext>
            </a:extLst>
          </p:cNvPr>
          <p:cNvSpPr/>
          <p:nvPr/>
        </p:nvSpPr>
        <p:spPr>
          <a:xfrm>
            <a:off x="1190361" y="3944981"/>
            <a:ext cx="3394702" cy="875211"/>
          </a:xfrm>
          <a:prstGeom prst="wedgeRoundRectCallout">
            <a:avLst>
              <a:gd name="adj1" fmla="val 60500"/>
              <a:gd name="adj2" fmla="val -3245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accent4">
                    <a:lumMod val="75000"/>
                  </a:schemeClr>
                </a:solidFill>
              </a:rPr>
              <a:t>Props</a:t>
            </a:r>
            <a:r>
              <a:rPr lang="en-GB" sz="1600" b="1" dirty="0"/>
              <a:t> hold the blogs data</a:t>
            </a:r>
          </a:p>
          <a:p>
            <a:pPr algn="ctr"/>
            <a:r>
              <a:rPr lang="en-GB" sz="1600" dirty="0"/>
              <a:t>(see the next page)</a:t>
            </a:r>
          </a:p>
        </p:txBody>
      </p:sp>
    </p:spTree>
    <p:extLst>
      <p:ext uri="{BB962C8B-B14F-4D97-AF65-F5344CB8AC3E}">
        <p14:creationId xmlns:p14="http://schemas.microsoft.com/office/powerpoint/2010/main" val="3845611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4 …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Change App.js to use the new </a:t>
            </a:r>
            <a:r>
              <a:rPr lang="en-GB" sz="2400" b="1" dirty="0" err="1">
                <a:solidFill>
                  <a:schemeClr val="accent4">
                    <a:lumMod val="75000"/>
                  </a:schemeClr>
                </a:solidFill>
              </a:rPr>
              <a:t>BlogList</a:t>
            </a:r>
            <a:r>
              <a:rPr lang="en-GB" sz="2400" b="1" dirty="0"/>
              <a:t> component</a:t>
            </a:r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917664" y="2174023"/>
            <a:ext cx="7520942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sz="18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6C70A6F-7F1A-4CC1-B636-DD5AC975B827}"/>
              </a:ext>
            </a:extLst>
          </p:cNvPr>
          <p:cNvSpPr/>
          <p:nvPr/>
        </p:nvSpPr>
        <p:spPr>
          <a:xfrm>
            <a:off x="4297678" y="4676503"/>
            <a:ext cx="2664823" cy="457200"/>
          </a:xfrm>
          <a:prstGeom prst="wedgeRoundRectCallout">
            <a:avLst>
              <a:gd name="adj1" fmla="val -33966"/>
              <a:gd name="adj2" fmla="val -8373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b="1" dirty="0"/>
              <a:t>Pass </a:t>
            </a:r>
            <a:r>
              <a:rPr lang="en-GB" sz="1400" b="1" dirty="0" err="1">
                <a:solidFill>
                  <a:schemeClr val="accent4">
                    <a:lumMod val="75000"/>
                  </a:schemeClr>
                </a:solidFill>
              </a:rPr>
              <a:t>allBlogs</a:t>
            </a:r>
            <a:r>
              <a:rPr lang="en-GB" sz="1400" b="1" dirty="0"/>
              <a:t> in props</a:t>
            </a:r>
          </a:p>
        </p:txBody>
      </p:sp>
    </p:spTree>
    <p:extLst>
      <p:ext uri="{BB962C8B-B14F-4D97-AF65-F5344CB8AC3E}">
        <p14:creationId xmlns:p14="http://schemas.microsoft.com/office/powerpoint/2010/main" val="2021602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Modifying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28755" y="1349986"/>
            <a:ext cx="7249886" cy="4094163"/>
          </a:xfrm>
        </p:spPr>
        <p:txBody>
          <a:bodyPr/>
          <a:lstStyle/>
          <a:p>
            <a:r>
              <a:rPr lang="en-GB" sz="2000" b="1" dirty="0"/>
              <a:t>In this part, you will write code to delete a blog.</a:t>
            </a:r>
          </a:p>
          <a:p>
            <a:endParaRPr lang="en-GB" sz="2000" b="1" dirty="0"/>
          </a:p>
          <a:p>
            <a:r>
              <a:rPr lang="en-GB" sz="2000" b="1" dirty="0"/>
              <a:t>At first, we will not use a hook. </a:t>
            </a:r>
            <a:br>
              <a:rPr lang="en-GB" sz="2000" b="1" dirty="0"/>
            </a:br>
            <a:r>
              <a:rPr lang="en-GB" sz="2000" b="1" dirty="0"/>
              <a:t>The code will execute but then, the data is refreshed to its original state!</a:t>
            </a:r>
          </a:p>
          <a:p>
            <a:endParaRPr lang="en-GB" sz="2000" b="1" dirty="0"/>
          </a:p>
          <a:p>
            <a:r>
              <a:rPr lang="en-GB" sz="2000" b="1" dirty="0"/>
              <a:t>You will then use a hook called </a:t>
            </a:r>
            <a:r>
              <a:rPr lang="en-GB" sz="2000" b="1" u="sng" dirty="0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to persist your changes after deleting a blog.</a:t>
            </a:r>
          </a:p>
          <a:p>
            <a:endParaRPr lang="en-GB" sz="2000" b="1" dirty="0"/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2687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		(slide 1/3)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r>
              <a:rPr lang="en-GB" sz="2000" b="1" dirty="0"/>
              <a:t>Change App.js to </a:t>
            </a:r>
          </a:p>
          <a:p>
            <a:r>
              <a:rPr lang="en-GB" sz="2000" b="1" dirty="0"/>
              <a:t>delete a blog not using </a:t>
            </a:r>
          </a:p>
          <a:p>
            <a:r>
              <a:rPr lang="en-GB" sz="2000" b="1" dirty="0"/>
              <a:t>the </a:t>
            </a:r>
            <a:r>
              <a:rPr lang="en-GB" sz="2000" b="1" dirty="0" err="1">
                <a:solidFill>
                  <a:schemeClr val="accent4">
                    <a:lumMod val="75000"/>
                  </a:schemeClr>
                </a:solidFill>
              </a:rPr>
              <a:t>useState</a:t>
            </a:r>
            <a:r>
              <a:rPr lang="en-GB" sz="2000" b="1" dirty="0"/>
              <a:t> hook.</a:t>
            </a:r>
          </a:p>
          <a:p>
            <a:endParaRPr lang="en-GB" sz="1800" b="1" dirty="0"/>
          </a:p>
          <a:p>
            <a:r>
              <a:rPr lang="en-GB" sz="2000" b="1" dirty="0"/>
              <a:t>The method won't work! </a:t>
            </a:r>
            <a:br>
              <a:rPr lang="en-GB" sz="2000" b="1" dirty="0"/>
            </a:br>
            <a:endParaRPr lang="en-GB" sz="1800" b="1" dirty="0"/>
          </a:p>
          <a:p>
            <a:r>
              <a:rPr lang="en-GB" sz="2000" b="1" dirty="0"/>
              <a:t>Let's see why, and how the </a:t>
            </a:r>
            <a:br>
              <a:rPr lang="en-GB" sz="2000" b="1" dirty="0"/>
            </a:br>
            <a:r>
              <a:rPr lang="en-GB" sz="2000" b="1" dirty="0" err="1"/>
              <a:t>useState</a:t>
            </a:r>
            <a:r>
              <a:rPr lang="en-GB" sz="2000" b="1" dirty="0"/>
              <a:t> hook Can help.</a:t>
            </a:r>
            <a:endParaRPr lang="en-GB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657602" y="1434730"/>
            <a:ext cx="8321043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dirty="0" err="1">
                <a:solidFill>
                  <a:srgbClr val="A31515"/>
                </a:solidFill>
                <a:latin typeface="Consolas" panose="020B0609020204030204" pitchFamily="49" charset="0"/>
              </a:rPr>
              <a:t>BlogList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allBlogs.filter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395749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4C5E5-25E1-494C-B137-29576DAF8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900" y="1013077"/>
            <a:ext cx="5322477" cy="2027835"/>
          </a:xfrm>
        </p:spPr>
        <p:txBody>
          <a:bodyPr anchor="ctr">
            <a:normAutofit/>
          </a:bodyPr>
          <a:lstStyle/>
          <a:p>
            <a:r>
              <a:rPr lang="en-GB" dirty="0"/>
              <a:t>Recap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ABE353-0D8A-4A3B-8F8A-D8114D85C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5938" y="3236157"/>
            <a:ext cx="5289439" cy="863600"/>
          </a:xfrm>
        </p:spPr>
        <p:txBody>
          <a:bodyPr anchor="t">
            <a:normAutofit/>
          </a:bodyPr>
          <a:lstStyle/>
          <a:p>
            <a:r>
              <a:rPr lang="en-GB"/>
              <a:t>ES6</a:t>
            </a:r>
          </a:p>
        </p:txBody>
      </p:sp>
    </p:spTree>
    <p:extLst>
      <p:ext uri="{BB962C8B-B14F-4D97-AF65-F5344CB8AC3E}">
        <p14:creationId xmlns:p14="http://schemas.microsoft.com/office/powerpoint/2010/main" val="1737895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b="1" dirty="0">
                <a:solidFill>
                  <a:schemeClr val="accent4">
                    <a:lumMod val="50000"/>
                  </a:schemeClr>
                </a:solidFill>
              </a:rPr>
              <a:t>The import &amp; export lines may not be shown from now in order to conserve space on the slides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446310" y="1368256"/>
            <a:ext cx="11299379" cy="42473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 blog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={()=&gt;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b="1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export default </a:t>
            </a:r>
            <a:r>
              <a:rPr lang="en-GB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50777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5…   	(slide 3/3)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b="1" dirty="0"/>
              <a:t>Click on the Delete button </a:t>
            </a:r>
            <a:r>
              <a:rPr lang="en-GB" sz="2000" dirty="0"/>
              <a:t>(defined in the </a:t>
            </a:r>
            <a:r>
              <a:rPr lang="en-GB" sz="2000" dirty="0" err="1"/>
              <a:t>BlogList</a:t>
            </a:r>
            <a:r>
              <a:rPr lang="en-GB" sz="2000" dirty="0"/>
              <a:t> component)</a:t>
            </a:r>
          </a:p>
          <a:p>
            <a:endParaRPr lang="en-GB" sz="2000" b="1" dirty="0"/>
          </a:p>
          <a:p>
            <a:r>
              <a:rPr lang="en-GB" sz="2000" b="1" dirty="0"/>
              <a:t>The code runs, it creates a new </a:t>
            </a:r>
            <a:r>
              <a:rPr lang="en-GB" sz="2000" b="1" dirty="0" err="1"/>
              <a:t>BlogsList</a:t>
            </a:r>
            <a:r>
              <a:rPr lang="en-GB" sz="2000" b="1" dirty="0"/>
              <a:t> with a blog deleted</a:t>
            </a:r>
          </a:p>
          <a:p>
            <a:endParaRPr lang="en-GB" sz="2000" b="1" dirty="0"/>
          </a:p>
          <a:p>
            <a:r>
              <a:rPr lang="en-GB" sz="2000" b="1" dirty="0"/>
              <a:t>But we end up with the same original list!</a:t>
            </a:r>
          </a:p>
          <a:p>
            <a:endParaRPr lang="en-GB" sz="2000" b="1" dirty="0"/>
          </a:p>
          <a:p>
            <a:r>
              <a:rPr lang="en-GB" sz="2000" b="1" dirty="0"/>
              <a:t>Why</a:t>
            </a:r>
            <a:r>
              <a:rPr lang="en-GB" sz="1800" b="1" dirty="0"/>
              <a:t>?</a:t>
            </a:r>
          </a:p>
          <a:p>
            <a:pPr lvl="1"/>
            <a:r>
              <a:rPr lang="en-GB" sz="1600" b="1" dirty="0"/>
              <a:t>The same list is imported from the </a:t>
            </a:r>
            <a:r>
              <a:rPr lang="en-GB" sz="1600" b="1" dirty="0" err="1"/>
              <a:t>BlogData</a:t>
            </a:r>
            <a:r>
              <a:rPr lang="en-GB" sz="1600" b="1" dirty="0"/>
              <a:t> file!</a:t>
            </a:r>
          </a:p>
          <a:p>
            <a:pPr lvl="1"/>
            <a:r>
              <a:rPr lang="en-GB" sz="1600" b="1" dirty="0"/>
              <a:t>State (where data is stored) does not persist.</a:t>
            </a:r>
          </a:p>
          <a:p>
            <a:pPr lvl="1"/>
            <a:r>
              <a:rPr lang="en-GB" sz="1600" b="1" dirty="0"/>
              <a:t>We need a hook called </a:t>
            </a:r>
            <a:r>
              <a:rPr lang="en-GB" sz="1200" b="1" dirty="0">
                <a:solidFill>
                  <a:schemeClr val="accent4">
                    <a:lumMod val="50000"/>
                  </a:schemeClr>
                </a:solidFill>
              </a:rPr>
              <a:t>useState</a:t>
            </a:r>
            <a:endParaRPr lang="en-GB" sz="1600" b="1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472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2FFB4C-9C4F-7A44-823D-9CE80E48D827}"/>
              </a:ext>
            </a:extLst>
          </p:cNvPr>
          <p:cNvSpPr txBox="1"/>
          <p:nvPr/>
        </p:nvSpPr>
        <p:spPr>
          <a:xfrm>
            <a:off x="4417018" y="247974"/>
            <a:ext cx="1875295" cy="7904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5F40C-2763-0E4A-8D12-BE2D96E4697B}"/>
              </a:ext>
            </a:extLst>
          </p:cNvPr>
          <p:cNvSpPr txBox="1"/>
          <p:nvPr/>
        </p:nvSpPr>
        <p:spPr>
          <a:xfrm>
            <a:off x="388801" y="2991602"/>
            <a:ext cx="7944039" cy="3174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Working with Data: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Problems With Persisting Data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Component Life Cycles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React Hooks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  <a:latin typeface="Krana Fat B" panose="00000B00000000000000" pitchFamily="50" charset="0"/>
                <a:ea typeface="+mj-ea"/>
                <a:cs typeface="+mj-cs"/>
              </a:rPr>
              <a:t>Making HTTP Request</a:t>
            </a:r>
            <a:endParaRPr lang="en-GB" sz="2000" dirty="0">
              <a:solidFill>
                <a:schemeClr val="bg1"/>
              </a:solidFill>
              <a:latin typeface="Krana Fat B" panose="00000B00000000000000" pitchFamily="50" charset="0"/>
              <a:ea typeface="+mj-ea"/>
              <a:cs typeface="+mj-cs"/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873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18D1A8-F089-7E4A-A919-78436D4E1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Lifecycle of a Function Component with Hooks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52429-5527-4ECC-9E10-214B03A036E9}"/>
              </a:ext>
            </a:extLst>
          </p:cNvPr>
          <p:cNvSpPr txBox="1"/>
          <p:nvPr/>
        </p:nvSpPr>
        <p:spPr>
          <a:xfrm>
            <a:off x="5062759" y="987254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E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ach React component </a:t>
            </a:r>
            <a:r>
              <a:rPr lang="en-GB" dirty="0">
                <a:solidFill>
                  <a:schemeClr val="bg1"/>
                </a:solidFill>
                <a:latin typeface="inherit"/>
              </a:rPr>
              <a:t>goes through three phases</a:t>
            </a:r>
            <a:r>
              <a:rPr lang="en-GB" b="0" i="0" dirty="0">
                <a:solidFill>
                  <a:schemeClr val="bg1"/>
                </a:solidFill>
                <a:effectLst/>
                <a:latin typeface="inherit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E89AE-06E9-43F0-85D0-F785A250BCCA}"/>
              </a:ext>
            </a:extLst>
          </p:cNvPr>
          <p:cNvSpPr txBox="1"/>
          <p:nvPr/>
        </p:nvSpPr>
        <p:spPr>
          <a:xfrm>
            <a:off x="5062759" y="5066582"/>
            <a:ext cx="509459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these using a demo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E63F81-FD5E-4CF8-AE23-1B6D0B6F4CED}"/>
              </a:ext>
            </a:extLst>
          </p:cNvPr>
          <p:cNvSpPr/>
          <p:nvPr/>
        </p:nvSpPr>
        <p:spPr>
          <a:xfrm>
            <a:off x="5062759" y="1807790"/>
            <a:ext cx="5094593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Mounting</a:t>
            </a:r>
          </a:p>
          <a:p>
            <a:pPr lvl="1" algn="ctr" fontAlgn="base"/>
            <a:r>
              <a:rPr lang="en-GB" dirty="0">
                <a:solidFill>
                  <a:srgbClr val="161616"/>
                </a:solidFill>
                <a:latin typeface="inherit"/>
              </a:rPr>
              <a:t>P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utting, inserting elements into the DOM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0CD0B5-480A-47C3-B1F5-3C45253A1B36}"/>
              </a:ext>
            </a:extLst>
          </p:cNvPr>
          <p:cNvSpPr/>
          <p:nvPr/>
        </p:nvSpPr>
        <p:spPr>
          <a:xfrm>
            <a:off x="5062759" y="2912403"/>
            <a:ext cx="5094594" cy="6201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Updating</a:t>
            </a:r>
            <a:endParaRPr lang="en-GB" sz="2000" dirty="0">
              <a:solidFill>
                <a:srgbClr val="161616"/>
              </a:solidFill>
              <a:latin typeface="inherit"/>
            </a:endParaRP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Updating components in the DOM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48B16C-B382-467B-A23E-9332E56C0AA9}"/>
              </a:ext>
            </a:extLst>
          </p:cNvPr>
          <p:cNvSpPr/>
          <p:nvPr/>
        </p:nvSpPr>
        <p:spPr>
          <a:xfrm>
            <a:off x="5062759" y="4004449"/>
            <a:ext cx="5094594" cy="62011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en-GB" sz="2000" b="1" i="0" dirty="0">
                <a:solidFill>
                  <a:srgbClr val="161616"/>
                </a:solidFill>
                <a:effectLst/>
                <a:latin typeface="inherit"/>
              </a:rPr>
              <a:t>Unmounting</a:t>
            </a:r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 </a:t>
            </a:r>
          </a:p>
          <a:p>
            <a:pPr lvl="1" algn="ctr" fontAlgn="base"/>
            <a:r>
              <a:rPr lang="en-GB" b="0" i="0" dirty="0">
                <a:solidFill>
                  <a:srgbClr val="161616"/>
                </a:solidFill>
                <a:effectLst/>
                <a:latin typeface="inherit"/>
              </a:rPr>
              <a:t>Removing a component from the DOM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4635F732-99FD-4047-8621-75A31BB4FB1D}"/>
              </a:ext>
            </a:extLst>
          </p:cNvPr>
          <p:cNvSpPr/>
          <p:nvPr/>
        </p:nvSpPr>
        <p:spPr>
          <a:xfrm>
            <a:off x="7325722" y="2458923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3A5351B7-8540-4C59-81B9-FEC83E0883FE}"/>
              </a:ext>
            </a:extLst>
          </p:cNvPr>
          <p:cNvSpPr/>
          <p:nvPr/>
        </p:nvSpPr>
        <p:spPr>
          <a:xfrm>
            <a:off x="7347308" y="3587348"/>
            <a:ext cx="420413" cy="420402"/>
          </a:xfrm>
          <a:prstGeom prst="down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7349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87744F-BE34-8042-A797-D28C95CB9B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Hooks?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888482C-DF86-4CF5-8A6E-8C2A761C71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3816" y="3193171"/>
            <a:ext cx="6973824" cy="2751999"/>
          </a:xfr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GB" sz="400" b="1" dirty="0"/>
              <a:t> </a:t>
            </a:r>
            <a:br>
              <a:rPr lang="en-GB" b="1" dirty="0"/>
            </a:br>
            <a:r>
              <a:rPr lang="en-GB" b="1" dirty="0"/>
              <a:t> React has many hooks. </a:t>
            </a:r>
            <a:br>
              <a:rPr lang="en-GB" b="1" dirty="0"/>
            </a:br>
            <a:r>
              <a:rPr lang="en-GB" b="1" dirty="0"/>
              <a:t> </a:t>
            </a:r>
            <a:r>
              <a:rPr lang="en-GB" dirty="0"/>
              <a:t>You can even create your own! </a:t>
            </a:r>
            <a:br>
              <a:rPr lang="en-GB" b="1" dirty="0"/>
            </a:br>
            <a:endParaRPr lang="en-GB" b="1" dirty="0"/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useState		useEffect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useContext</a:t>
            </a:r>
            <a:b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useRef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useReducer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useDebugValue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useCallback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useMemo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	</a:t>
            </a:r>
            <a:r>
              <a:rPr lang="en-GB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useLayoutEffect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 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FE52DE-6375-4A85-B1DB-B08A946DB32B}"/>
              </a:ext>
            </a:extLst>
          </p:cNvPr>
          <p:cNvSpPr/>
          <p:nvPr/>
        </p:nvSpPr>
        <p:spPr>
          <a:xfrm>
            <a:off x="4465320" y="904345"/>
            <a:ext cx="697382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Let you hook into React’s state and life cycle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They enable you to: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Reuse stateful logic between components</a:t>
            </a:r>
          </a:p>
          <a:p>
            <a:pPr marL="742944" lvl="1" indent="-285744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GB" dirty="0"/>
              <a:t>Splitting of complex components into functions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DF89BE-41DF-45B4-9A82-CFB0B734761B}"/>
              </a:ext>
            </a:extLst>
          </p:cNvPr>
          <p:cNvSpPr txBox="1"/>
          <p:nvPr/>
        </p:nvSpPr>
        <p:spPr>
          <a:xfrm>
            <a:off x="5979369" y="5673041"/>
            <a:ext cx="3591614" cy="36933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fontAlgn="base"/>
            <a:r>
              <a:rPr lang="en-GB" dirty="0">
                <a:solidFill>
                  <a:schemeClr val="bg1"/>
                </a:solidFill>
                <a:latin typeface="inherit"/>
              </a:rPr>
              <a:t>We shall explore a few of these later</a:t>
            </a:r>
            <a:endParaRPr lang="en-GB" b="0" i="0" dirty="0">
              <a:solidFill>
                <a:schemeClr val="bg1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46439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4785" y="1349984"/>
            <a:ext cx="3443732" cy="694021"/>
          </a:xfrm>
        </p:spPr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605689" y="1497468"/>
            <a:ext cx="69177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enables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you to </a:t>
            </a:r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store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state in functional components. 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b="1" dirty="0"/>
              <a:t>Example:</a:t>
            </a:r>
            <a:br>
              <a:rPr lang="en-GB" b="1" dirty="0"/>
            </a:br>
            <a:endParaRPr lang="en-GB" b="1" dirty="0"/>
          </a:p>
          <a:p>
            <a:r>
              <a:rPr lang="it-IT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[x,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setX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it-IT" sz="1800" b="1" dirty="0">
                <a:solidFill>
                  <a:srgbClr val="7F227D"/>
                </a:solidFill>
                <a:latin typeface="Consolas" panose="020B0609020204030204" pitchFamily="49" charset="0"/>
              </a:rPr>
              <a:t>useState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C6560-E48F-45A0-B0F7-3A2FE0BEFFDC}"/>
              </a:ext>
            </a:extLst>
          </p:cNvPr>
          <p:cNvSpPr txBox="1"/>
          <p:nvPr/>
        </p:nvSpPr>
        <p:spPr>
          <a:xfrm>
            <a:off x="4620833" y="3359303"/>
            <a:ext cx="481332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setX(5);</a:t>
            </a:r>
          </a:p>
          <a:p>
            <a:endParaRPr lang="it-IT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b="1" dirty="0">
                <a:solidFill>
                  <a:srgbClr val="000000"/>
                </a:solidFill>
                <a:latin typeface="Consolas" panose="020B0609020204030204" pitchFamily="49" charset="0"/>
              </a:rPr>
              <a:t>Console.log(x);	</a:t>
            </a:r>
            <a:r>
              <a:rPr lang="it-IT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// prints </a:t>
            </a:r>
            <a:r>
              <a:rPr lang="it-IT" sz="2000" b="1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5</a:t>
            </a:r>
            <a:endParaRPr lang="en-GB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DCFF2-B588-4911-8DC8-F2B9AD3BB59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useState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8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6 – Using the useState hook in App.js file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486982"/>
            <a:ext cx="11505099" cy="51090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 id);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591204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CSS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Our display could do with a bit of styling!</a:t>
            </a:r>
          </a:p>
          <a:p>
            <a:endParaRPr lang="en-GB" sz="2000" b="1" dirty="0"/>
          </a:p>
          <a:p>
            <a:r>
              <a:rPr lang="en-GB" sz="2000" b="1" dirty="0"/>
              <a:t>Let's apply CSS using a couple of methods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8632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7 – Apply simple CSS to blogs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4D3C32-6AFB-44E6-A783-BBB51EC0A56D}"/>
              </a:ext>
            </a:extLst>
          </p:cNvPr>
          <p:cNvSpPr txBox="1"/>
          <p:nvPr/>
        </p:nvSpPr>
        <p:spPr>
          <a:xfrm>
            <a:off x="334490" y="2444328"/>
            <a:ext cx="5191100" cy="258532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file: Card.css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.card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background-color:antiquewhite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border-radius: 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box-shadow: 0 3px 9px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antiquewhite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margin:10px;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padding: 5px;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width:50%;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9A48EC-B6AC-480C-B02C-DB45C34F2E91}"/>
              </a:ext>
            </a:extLst>
          </p:cNvPr>
          <p:cNvSpPr txBox="1"/>
          <p:nvPr/>
        </p:nvSpPr>
        <p:spPr>
          <a:xfrm>
            <a:off x="5678389" y="2447352"/>
            <a:ext cx="6026323" cy="31470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9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9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9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"card"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0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0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0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)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55C5F6-2E4F-467E-AC06-C5CDC0138F66}"/>
              </a:ext>
            </a:extLst>
          </p:cNvPr>
          <p:cNvSpPr txBox="1"/>
          <p:nvPr/>
        </p:nvSpPr>
        <p:spPr>
          <a:xfrm>
            <a:off x="356260" y="1995836"/>
            <a:ext cx="516933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Create a new file called Card.css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F2D848-5FF6-4066-967C-41105A49F592}"/>
              </a:ext>
            </a:extLst>
          </p:cNvPr>
          <p:cNvSpPr txBox="1"/>
          <p:nvPr/>
        </p:nvSpPr>
        <p:spPr>
          <a:xfrm>
            <a:off x="5678389" y="2006118"/>
            <a:ext cx="603338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Modify the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component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FD426B-EA1A-42D0-AFDE-D8CCD465134F}"/>
              </a:ext>
            </a:extLst>
          </p:cNvPr>
          <p:cNvSpPr txBox="1"/>
          <p:nvPr/>
        </p:nvSpPr>
        <p:spPr>
          <a:xfrm>
            <a:off x="5671329" y="5697782"/>
            <a:ext cx="6033383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 text in small font is the unchanged code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427AD-9C76-458B-9348-5D3A18DDD318}"/>
              </a:ext>
            </a:extLst>
          </p:cNvPr>
          <p:cNvSpPr txBox="1"/>
          <p:nvPr/>
        </p:nvSpPr>
        <p:spPr>
          <a:xfrm>
            <a:off x="356261" y="5131722"/>
            <a:ext cx="5169330" cy="33855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Change the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anyway you like!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33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8 – Create a component for styling code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072B68-D930-4A52-A8CA-E8EB0A12D399}"/>
              </a:ext>
            </a:extLst>
          </p:cNvPr>
          <p:cNvSpPr txBox="1"/>
          <p:nvPr/>
        </p:nvSpPr>
        <p:spPr>
          <a:xfrm>
            <a:off x="352690" y="1372110"/>
            <a:ext cx="7563402" cy="18466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"./card.css"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Card(props){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="card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props.children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50968-AA63-41C6-A66B-2F1C1B7454B8}"/>
              </a:ext>
            </a:extLst>
          </p:cNvPr>
          <p:cNvSpPr txBox="1"/>
          <p:nvPr/>
        </p:nvSpPr>
        <p:spPr>
          <a:xfrm>
            <a:off x="4136975" y="2813106"/>
            <a:ext cx="7214648" cy="373948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Card </a:t>
            </a:r>
            <a:r>
              <a:rPr lang="en-GB" sz="1800" b="1" dirty="0">
                <a:solidFill>
                  <a:srgbClr val="0070C0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"./Card.js"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props.blogs.map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(blog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={blog.id}&gt;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Title: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blog.title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blog.author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Body: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blog.body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={() =&gt; </a:t>
            </a:r>
            <a:r>
              <a:rPr lang="en-GB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props.deleteBlog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(blog.id)}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b="1" dirty="0">
                <a:solidFill>
                  <a:srgbClr val="555555"/>
                </a:solidFill>
                <a:latin typeface="Consolas" panose="020B0609020204030204" pitchFamily="49" charset="0"/>
              </a:rPr>
              <a:t>Delete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05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r>
              <a:rPr lang="en-GB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BlogList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3358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B4EA7-EF36-482D-9362-88CF02DB62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Arrow 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F12280-F7D9-4647-A14B-C73D36EAD41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33102" y="244200"/>
            <a:ext cx="7558898" cy="5128604"/>
          </a:xfrm>
        </p:spPr>
        <p:txBody>
          <a:bodyPr/>
          <a:lstStyle/>
          <a:p>
            <a:r>
              <a:rPr lang="en-GB" sz="2400" b="1" dirty="0"/>
              <a:t>JS function			     Arrow function</a:t>
            </a:r>
          </a:p>
          <a:p>
            <a:endParaRPr lang="en-GB" sz="2400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AA3AFF-D4AC-4F59-B818-967EDE1C8E85}"/>
              </a:ext>
            </a:extLst>
          </p:cNvPr>
          <p:cNvSpPr txBox="1"/>
          <p:nvPr/>
        </p:nvSpPr>
        <p:spPr>
          <a:xfrm>
            <a:off x="4633103" y="733234"/>
            <a:ext cx="2916014" cy="923330"/>
          </a:xfrm>
          <a:prstGeom prst="rect">
            <a:avLst/>
          </a:prstGeom>
          <a:solidFill>
            <a:schemeClr val="bg2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sum(a, b)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15DC9-0F64-41E1-B7D1-64310E764906}"/>
              </a:ext>
            </a:extLst>
          </p:cNvPr>
          <p:cNvSpPr txBox="1"/>
          <p:nvPr/>
        </p:nvSpPr>
        <p:spPr>
          <a:xfrm>
            <a:off x="8615891" y="733234"/>
            <a:ext cx="3191324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sum = (a, b)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 + b;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75AF75-E548-4621-A135-829746066057}"/>
              </a:ext>
            </a:extLst>
          </p:cNvPr>
          <p:cNvSpPr txBox="1"/>
          <p:nvPr/>
        </p:nvSpPr>
        <p:spPr>
          <a:xfrm>
            <a:off x="5039620" y="2391299"/>
            <a:ext cx="6767595" cy="20005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numbers = [</a:t>
            </a: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32,33,16,40,12,99,66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2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res =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numbers.filter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 n =&gt; {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n &gt;= 18 &amp;&amp; n &lt; 99 </a:t>
            </a:r>
          </a:p>
          <a:p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</a:p>
          <a:p>
            <a:endParaRPr lang="en-GB" sz="2000" b="1" dirty="0">
              <a:solidFill>
                <a:srgbClr val="0000F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C59D5B-14F6-4C1A-BB97-F0E0CB9731B1}"/>
              </a:ext>
            </a:extLst>
          </p:cNvPr>
          <p:cNvSpPr txBox="1"/>
          <p:nvPr/>
        </p:nvSpPr>
        <p:spPr>
          <a:xfrm>
            <a:off x="6847367" y="4585511"/>
            <a:ext cx="1927866" cy="46166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3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2,33,40,66</a:t>
            </a:r>
            <a:endParaRPr lang="en-GB" sz="2400" b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457FF9-B629-41AF-9E3D-38CCE0E2DB20}"/>
              </a:ext>
            </a:extLst>
          </p:cNvPr>
          <p:cNvCxnSpPr>
            <a:cxnSpLocks/>
          </p:cNvCxnSpPr>
          <p:nvPr/>
        </p:nvCxnSpPr>
        <p:spPr>
          <a:xfrm>
            <a:off x="6337005" y="3429000"/>
            <a:ext cx="510362" cy="1156511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App.js is getting a bit too busy!</a:t>
            </a:r>
          </a:p>
          <a:p>
            <a:endParaRPr lang="en-GB" sz="2000" b="1" dirty="0"/>
          </a:p>
          <a:p>
            <a:r>
              <a:rPr lang="en-GB" sz="2000" b="1" dirty="0"/>
              <a:t>Let us put all the to do with blogs in a new component called Blogs</a:t>
            </a:r>
          </a:p>
          <a:p>
            <a:endParaRPr lang="en-GB" sz="2000" b="1" dirty="0"/>
          </a:p>
          <a:p>
            <a:r>
              <a:rPr lang="en-GB" sz="2000" b="1" dirty="0"/>
              <a:t>Creating specialised components adds to readability of your code and makes you entire app much easier to maintain.</a:t>
            </a:r>
          </a:p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31235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="1" dirty="0"/>
              <a:t>App.js is like a main() method. Let us transfer the code to a new component called Blogs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291024" y="1677493"/>
            <a:ext cx="10737678" cy="35702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allBlogs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GB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blogsData.json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allBlogs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0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53BB8-A1ED-EDD2-0C28-EFBB053CB939}"/>
              </a:ext>
            </a:extLst>
          </p:cNvPr>
          <p:cNvSpPr txBox="1"/>
          <p:nvPr/>
        </p:nvSpPr>
        <p:spPr>
          <a:xfrm>
            <a:off x="6473031" y="5348127"/>
            <a:ext cx="4555671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99D8EFD-B0A3-558E-9018-E86E69A5A2EF}"/>
              </a:ext>
            </a:extLst>
          </p:cNvPr>
          <p:cNvSpPr/>
          <p:nvPr/>
        </p:nvSpPr>
        <p:spPr>
          <a:xfrm>
            <a:off x="1619797" y="5852160"/>
            <a:ext cx="4454434" cy="626428"/>
          </a:xfrm>
          <a:prstGeom prst="wedgeRoundRectCallout">
            <a:avLst>
              <a:gd name="adj1" fmla="val 55413"/>
              <a:gd name="adj2" fmla="val -2091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Use the Blogs component in App.js</a:t>
            </a:r>
          </a:p>
        </p:txBody>
      </p:sp>
    </p:spTree>
    <p:extLst>
      <p:ext uri="{BB962C8B-B14F-4D97-AF65-F5344CB8AC3E}">
        <p14:creationId xmlns:p14="http://schemas.microsoft.com/office/powerpoint/2010/main" val="133193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External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24697" y="1349986"/>
            <a:ext cx="7040880" cy="4462985"/>
          </a:xfrm>
        </p:spPr>
        <p:txBody>
          <a:bodyPr/>
          <a:lstStyle/>
          <a:p>
            <a:r>
              <a:rPr lang="en-GB" sz="2000" b="1" dirty="0"/>
              <a:t>You seldom keep all your data in a client-side file.</a:t>
            </a:r>
          </a:p>
          <a:p>
            <a:endParaRPr lang="en-GB" sz="2000" b="1" dirty="0"/>
          </a:p>
          <a:p>
            <a:r>
              <a:rPr lang="en-GB" sz="2000" b="1" dirty="0"/>
              <a:t>Let's get the blogs data from an external server </a:t>
            </a:r>
          </a:p>
          <a:p>
            <a:endParaRPr lang="en-GB" sz="2000" b="1" dirty="0"/>
          </a:p>
          <a:p>
            <a:r>
              <a:rPr lang="en-GB" sz="2000" b="1" dirty="0"/>
              <a:t>In this part you will call an API using Ajax.</a:t>
            </a:r>
          </a:p>
          <a:p>
            <a:endParaRPr lang="en-GB" sz="2000" b="1" dirty="0"/>
          </a:p>
          <a:p>
            <a:r>
              <a:rPr lang="en-GB" sz="2000" b="1" dirty="0"/>
              <a:t>We will first fake an external server using </a:t>
            </a:r>
            <a:br>
              <a:rPr lang="en-GB" sz="2000" b="1" dirty="0"/>
            </a:br>
            <a:r>
              <a:rPr lang="en-GB" sz="2000" b="1" dirty="0"/>
              <a:t>Jason-server in order to test our code.</a:t>
            </a:r>
          </a:p>
          <a:p>
            <a:endParaRPr lang="en-GB" sz="2000" b="1" dirty="0"/>
          </a:p>
          <a:p>
            <a:r>
              <a:rPr lang="en-GB" sz="2000" b="1" dirty="0"/>
              <a:t>You can change the URI to the real API when it becomes available.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4134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10 – Use Ajax to get the data from </a:t>
            </a:r>
            <a:r>
              <a:rPr lang="en-GB" dirty="0" err="1"/>
              <a:t>json</a:t>
            </a:r>
            <a:r>
              <a:rPr lang="en-GB" dirty="0"/>
              <a:t>-server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888269" y="1789216"/>
            <a:ext cx="8033662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"blogs"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[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"1"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"Start coding in 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"Let us learn by example"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"2019-05-04T15:00:00.000Z"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"Mike"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"id"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"Here is how you can create a new food outlet"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 err="1">
                <a:solidFill>
                  <a:srgbClr val="2E75B6"/>
                </a:solidFill>
                <a:latin typeface="Consolas" panose="020B0609020204030204" pitchFamily="49" charset="0"/>
              </a:rPr>
              <a:t>dataCreated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"2019-05-04T15:30:00.000Z"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2E75B6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"Sean"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  <a:r>
              <a:rPr lang="en-GB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. . . .</a:t>
            </a:r>
          </a:p>
          <a:p>
            <a:r>
              <a:rPr lang="en-GB" b="1" dirty="0">
                <a:solidFill>
                  <a:schemeClr val="tx1"/>
                </a:solidFill>
                <a:latin typeface="Consolas" panose="020B0609020204030204" pitchFamily="49" charset="0"/>
              </a:rPr>
              <a:t>}</a:t>
            </a:r>
            <a:endParaRPr lang="en-GB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109A59-E413-4057-94B7-65A8F0FED5F6}"/>
              </a:ext>
            </a:extLst>
          </p:cNvPr>
          <p:cNvSpPr txBox="1"/>
          <p:nvPr/>
        </p:nvSpPr>
        <p:spPr>
          <a:xfrm>
            <a:off x="779365" y="1331352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chemeClr val="dk1"/>
                </a:solidFill>
              </a:rPr>
              <a:t>First, Change the </a:t>
            </a:r>
            <a:r>
              <a:rPr lang="en-GB" b="1" dirty="0" err="1">
                <a:solidFill>
                  <a:srgbClr val="C00000"/>
                </a:solidFill>
              </a:rPr>
              <a:t>blogsData.json</a:t>
            </a:r>
            <a:r>
              <a:rPr lang="en-GB" b="1" dirty="0">
                <a:solidFill>
                  <a:schemeClr val="dk1"/>
                </a:solidFill>
              </a:rPr>
              <a:t> file to: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83E803-98D3-47D9-9E75-C36260385734}"/>
              </a:ext>
            </a:extLst>
          </p:cNvPr>
          <p:cNvSpPr/>
          <p:nvPr/>
        </p:nvSpPr>
        <p:spPr>
          <a:xfrm>
            <a:off x="849061" y="1767739"/>
            <a:ext cx="2821577" cy="66060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BD592-D367-4048-8AFA-E73F91F0C564}"/>
              </a:ext>
            </a:extLst>
          </p:cNvPr>
          <p:cNvSpPr txBox="1"/>
          <p:nvPr/>
        </p:nvSpPr>
        <p:spPr>
          <a:xfrm>
            <a:off x="4536081" y="3954917"/>
            <a:ext cx="7303228" cy="6155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/>
              <a:t>Run the below command in  a terminal window:</a:t>
            </a:r>
          </a:p>
          <a:p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npx </a:t>
            </a:r>
            <a:r>
              <a:rPr lang="en-GB" b="1" dirty="0" err="1">
                <a:latin typeface="Consolas" panose="020B0609020204030204" pitchFamily="49" charset="0"/>
              </a:rPr>
              <a:t>json</a:t>
            </a:r>
            <a:r>
              <a:rPr lang="en-GB" b="1" dirty="0">
                <a:latin typeface="Consolas" panose="020B0609020204030204" pitchFamily="49" charset="0"/>
              </a:rPr>
              <a:t>-server --watch  </a:t>
            </a:r>
            <a:r>
              <a:rPr lang="en-GB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blogsData.json</a:t>
            </a:r>
            <a:r>
              <a:rPr lang="en-GB" b="1" dirty="0">
                <a:latin typeface="Consolas" panose="020B0609020204030204" pitchFamily="49" charset="0"/>
              </a:rPr>
              <a:t> -p </a:t>
            </a:r>
            <a:r>
              <a:rPr lang="en-GB" b="1" dirty="0">
                <a:solidFill>
                  <a:srgbClr val="C00000"/>
                </a:solidFill>
                <a:latin typeface="Consolas" panose="020B0609020204030204" pitchFamily="49" charset="0"/>
              </a:rPr>
              <a:t>4000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4E642F4D-06F6-0A51-CC41-0F81F1F57670}"/>
              </a:ext>
            </a:extLst>
          </p:cNvPr>
          <p:cNvSpPr/>
          <p:nvPr/>
        </p:nvSpPr>
        <p:spPr>
          <a:xfrm>
            <a:off x="8621482" y="5512527"/>
            <a:ext cx="2952206" cy="805001"/>
          </a:xfrm>
          <a:prstGeom prst="wedgeRoundRectCallout">
            <a:avLst>
              <a:gd name="adj1" fmla="val -57559"/>
              <a:gd name="adj2" fmla="val -1052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File already created </a:t>
            </a:r>
            <a:br>
              <a:rPr lang="en-GB" dirty="0"/>
            </a:br>
            <a:r>
              <a:rPr lang="en-GB" dirty="0"/>
              <a:t>(see also the slide note)</a:t>
            </a:r>
          </a:p>
        </p:txBody>
      </p:sp>
    </p:spTree>
    <p:extLst>
      <p:ext uri="{BB962C8B-B14F-4D97-AF65-F5344CB8AC3E}">
        <p14:creationId xmlns:p14="http://schemas.microsoft.com/office/powerpoint/2010/main" val="33300602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  (1/3)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95541"/>
            <a:ext cx="11312441" cy="526297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});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5185950" y="3187342"/>
            <a:ext cx="6032655" cy="765226"/>
          </a:xfrm>
          <a:prstGeom prst="wedgeRoundRectCallout">
            <a:avLst>
              <a:gd name="adj1" fmla="val -55554"/>
              <a:gd name="adj2" fmla="val -9632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/>
              <a:t>But the code won't work because it tries to</a:t>
            </a:r>
          </a:p>
          <a:p>
            <a:pPr algn="ctr"/>
            <a:r>
              <a:rPr lang="en-GB" sz="1600" b="1" dirty="0"/>
              <a:t>pass the blogs data to the </a:t>
            </a:r>
            <a:r>
              <a:rPr lang="en-GB" sz="1600" b="1" dirty="0" err="1"/>
              <a:t>BlogList</a:t>
            </a:r>
            <a:r>
              <a:rPr lang="en-GB" sz="1600" b="1" dirty="0"/>
              <a:t> component before it is available</a:t>
            </a:r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A4A4AB1F-71A7-B953-9DA6-AE2093D61CDC}"/>
              </a:ext>
            </a:extLst>
          </p:cNvPr>
          <p:cNvSpPr/>
          <p:nvPr/>
        </p:nvSpPr>
        <p:spPr>
          <a:xfrm>
            <a:off x="4245429" y="5943600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9997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(2/3)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99596"/>
            <a:ext cx="11312441" cy="52014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E05D76EE-4D8C-4C61-8DB3-CC6C2639C82E}"/>
              </a:ext>
            </a:extLst>
          </p:cNvPr>
          <p:cNvSpPr/>
          <p:nvPr/>
        </p:nvSpPr>
        <p:spPr>
          <a:xfrm>
            <a:off x="6466113" y="1954941"/>
            <a:ext cx="5324438" cy="1474059"/>
          </a:xfrm>
          <a:prstGeom prst="wedgeRoundRectCallout">
            <a:avLst>
              <a:gd name="adj1" fmla="val -55289"/>
              <a:gd name="adj2" fmla="val -2296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b="1" dirty="0"/>
          </a:p>
          <a:p>
            <a:r>
              <a:rPr lang="en-GB" sz="1600" b="1" dirty="0"/>
              <a:t>List is displayed, but the </a:t>
            </a:r>
            <a:r>
              <a:rPr lang="en-GB" sz="1600" b="1" dirty="0" err="1"/>
              <a:t>deleteBlog</a:t>
            </a:r>
            <a:r>
              <a:rPr lang="en-GB" sz="1600" b="1" dirty="0"/>
              <a:t>( ) no longer works! Data refreshes to original data.</a:t>
            </a:r>
            <a:br>
              <a:rPr lang="en-GB" sz="1600" b="1" dirty="0"/>
            </a:br>
            <a:endParaRPr lang="en-GB" sz="1600" b="1" dirty="0"/>
          </a:p>
          <a:p>
            <a:r>
              <a:rPr lang="en-GB" sz="1600" b="1" dirty="0"/>
              <a:t>We need to get the data only once. </a:t>
            </a:r>
            <a:br>
              <a:rPr lang="en-GB" sz="1600" b="1" dirty="0"/>
            </a:br>
            <a:r>
              <a:rPr lang="en-GB" sz="1600" b="1" dirty="0"/>
              <a:t>Time to use another hook!</a:t>
            </a:r>
          </a:p>
          <a:p>
            <a:endParaRPr lang="en-GB" b="1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967B704A-2EF6-E384-1F5F-222955453ACE}"/>
              </a:ext>
            </a:extLst>
          </p:cNvPr>
          <p:cNvSpPr/>
          <p:nvPr/>
        </p:nvSpPr>
        <p:spPr>
          <a:xfrm>
            <a:off x="2037804" y="5473335"/>
            <a:ext cx="444137" cy="4437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775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8AB1FC7-C5BB-5B44-9E5E-CEE9780826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Hooks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37A6C6-2E80-462A-A6F2-E03473104011}"/>
              </a:ext>
            </a:extLst>
          </p:cNvPr>
          <p:cNvSpPr txBox="1"/>
          <p:nvPr/>
        </p:nvSpPr>
        <p:spPr>
          <a:xfrm>
            <a:off x="4395483" y="1707679"/>
            <a:ext cx="74706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lang="en-GB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Hook takes care of </a:t>
            </a:r>
            <a:r>
              <a:rPr lang="en-GB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side effects </a:t>
            </a:r>
            <a:r>
              <a:rPr lang="en-GB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in your components</a:t>
            </a:r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endParaRPr lang="en-GB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GB" dirty="0">
                <a:solidFill>
                  <a:srgbClr val="202124"/>
                </a:solidFill>
                <a:latin typeface="arial" panose="020B0604020202020204" pitchFamily="34" charset="0"/>
              </a:rPr>
              <a:t>Side effects like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fetching data using Ajax </a:t>
            </a:r>
          </a:p>
          <a:p>
            <a:r>
              <a:rPr lang="en-GB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	updating the DOM directly by code 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1D1FF-0D0A-4600-8D12-2D1010161A25}"/>
              </a:ext>
            </a:extLst>
          </p:cNvPr>
          <p:cNvSpPr txBox="1"/>
          <p:nvPr/>
        </p:nvSpPr>
        <p:spPr>
          <a:xfrm>
            <a:off x="4733165" y="3797933"/>
            <a:ext cx="7076213" cy="923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 useEffect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 </a:t>
            </a:r>
            <a:r>
              <a:rPr lang="en-GB" sz="18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Consolas" panose="020B0609020204030204" pitchFamily="49" charset="0"/>
              </a:rPr>
              <a:t>code to execute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}, [</a:t>
            </a:r>
            <a:r>
              <a:rPr lang="en-GB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dependencies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Executes code only when dependencies change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CB946E-81F2-4C6F-8143-B2D23871FD22}"/>
              </a:ext>
            </a:extLst>
          </p:cNvPr>
          <p:cNvSpPr txBox="1"/>
          <p:nvPr/>
        </p:nvSpPr>
        <p:spPr>
          <a:xfrm>
            <a:off x="384785" y="2585545"/>
            <a:ext cx="2154620" cy="694021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sz="3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useEffect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376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11 – Modify the code to get data using Ajax… (3/3)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1" y="1199596"/>
            <a:ext cx="10646236" cy="52937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{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useEffect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en-GB" sz="18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 }</a:t>
            </a:r>
            <a:r>
              <a:rPr lang="en-GB" sz="1800" b="1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C00000"/>
                </a:solidFill>
                <a:latin typeface="Consolas" panose="020B0609020204030204" pitchFamily="49" charset="0"/>
              </a:rPr>
              <a:t>from 'react'</a:t>
            </a:r>
            <a:r>
              <a:rPr lang="en-GB" sz="18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en-GB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(id)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blogs.filter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(item =&gt; item.id !== id);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newBlogs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	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  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1005841" y="2414264"/>
            <a:ext cx="4885503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}, []);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79BE9D-0FD0-4868-9897-26523E307637}"/>
              </a:ext>
            </a:extLst>
          </p:cNvPr>
          <p:cNvSpPr txBox="1"/>
          <p:nvPr/>
        </p:nvSpPr>
        <p:spPr>
          <a:xfrm>
            <a:off x="6161326" y="4114745"/>
            <a:ext cx="3661943" cy="338554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Empty [] to get data only once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E2CBA53-020D-40F3-CE9D-24150C4CE9BB}"/>
              </a:ext>
            </a:extLst>
          </p:cNvPr>
          <p:cNvSpPr/>
          <p:nvPr/>
        </p:nvSpPr>
        <p:spPr>
          <a:xfrm>
            <a:off x="600892" y="4140871"/>
            <a:ext cx="378823" cy="338554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899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User notification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37137" y="1349986"/>
            <a:ext cx="6601869" cy="4094163"/>
          </a:xfrm>
        </p:spPr>
        <p:txBody>
          <a:bodyPr/>
          <a:lstStyle/>
          <a:p>
            <a:r>
              <a:rPr lang="en-GB" sz="2000" b="1" dirty="0"/>
              <a:t>Be kind!</a:t>
            </a:r>
          </a:p>
          <a:p>
            <a:endParaRPr lang="en-GB" sz="2000" b="1" dirty="0"/>
          </a:p>
          <a:p>
            <a:r>
              <a:rPr lang="en-GB" sz="2000" b="1" dirty="0"/>
              <a:t>Always notify users when getting data from an external source </a:t>
            </a:r>
            <a:r>
              <a:rPr lang="en-GB" sz="3200" b="1" dirty="0"/>
              <a:t>⏳</a:t>
            </a:r>
            <a:endParaRPr lang="en-GB" sz="2000" b="1" dirty="0"/>
          </a:p>
          <a:p>
            <a:endParaRPr lang="en-GB" sz="2000" b="1" dirty="0"/>
          </a:p>
          <a:p>
            <a:r>
              <a:rPr lang="en-GB" sz="2000" b="1" dirty="0"/>
              <a:t>Users will leave your site if they see nothing happening, but your app might be working hard to get the data</a:t>
            </a:r>
          </a:p>
          <a:p>
            <a:endParaRPr lang="en-GB" sz="2000" b="1" dirty="0"/>
          </a:p>
          <a:p>
            <a:r>
              <a:rPr lang="en-GB" sz="2000" b="1" dirty="0"/>
              <a:t>Display helpful error messages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38</a:t>
            </a:fld>
            <a:endParaRPr lang="en-GB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5B62FE69-BE2B-781A-52E8-AD55995D0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66914" y="4444863"/>
            <a:ext cx="2040861" cy="12606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3999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971" y="562058"/>
            <a:ext cx="11690920" cy="805001"/>
          </a:xfrm>
        </p:spPr>
        <p:txBody>
          <a:bodyPr/>
          <a:lstStyle/>
          <a:p>
            <a:r>
              <a:rPr lang="en-GB" dirty="0"/>
              <a:t>Step 12 – Notify user of wait time and errors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186533"/>
            <a:ext cx="10267413" cy="5155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Blogs()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[blogs,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[error,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9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. . . .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return(&lt;div&gt;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{error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&gt;{error}&lt;/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&amp;&amp;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Wait...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		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{blogs &amp;&amp; &lt;</a:t>
            </a:r>
            <a:r>
              <a:rPr lang="en-GB" sz="16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BlogList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={blogs} </a:t>
            </a:r>
            <a:r>
              <a:rPr lang="en-GB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deleteBlog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 /&gt;}   &lt;/div&gt;);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4DE5F8-0512-6761-B7D7-3F674447403F}"/>
              </a:ext>
            </a:extLst>
          </p:cNvPr>
          <p:cNvSpPr txBox="1"/>
          <p:nvPr/>
        </p:nvSpPr>
        <p:spPr>
          <a:xfrm>
            <a:off x="1309553" y="2441978"/>
            <a:ext cx="6093822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6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}).then(data =&gt;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sz="16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5F4643-3272-036A-C761-E63CBF7218FA}"/>
              </a:ext>
            </a:extLst>
          </p:cNvPr>
          <p:cNvSpPr/>
          <p:nvPr/>
        </p:nvSpPr>
        <p:spPr>
          <a:xfrm>
            <a:off x="3050552" y="3725767"/>
            <a:ext cx="2657909" cy="731819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8F437E29-0DC8-265E-055B-1BD889280FA7}"/>
              </a:ext>
            </a:extLst>
          </p:cNvPr>
          <p:cNvSpPr/>
          <p:nvPr/>
        </p:nvSpPr>
        <p:spPr>
          <a:xfrm>
            <a:off x="5708461" y="3892732"/>
            <a:ext cx="431075" cy="391886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181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EF5F0E-91F7-4934-9797-83F683D9A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Spread Operator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208D1-70A6-49B2-BBAF-00BD86B76C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400" b="1" dirty="0"/>
              <a:t>Combine data</a:t>
            </a:r>
            <a:r>
              <a:rPr lang="en-GB" sz="2400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D19C6-0A50-4E8B-87CD-5B3CBD074191}"/>
              </a:ext>
            </a:extLst>
          </p:cNvPr>
          <p:cNvSpPr txBox="1"/>
          <p:nvPr/>
        </p:nvSpPr>
        <p:spPr>
          <a:xfrm>
            <a:off x="4891089" y="2264318"/>
            <a:ext cx="6142672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[1,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[4,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6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myArray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[...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...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7, 8, 9];</a:t>
            </a: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C14C61-4BA5-49CE-B3A3-217129DD51A9}"/>
              </a:ext>
            </a:extLst>
          </p:cNvPr>
          <p:cNvSpPr txBox="1"/>
          <p:nvPr/>
        </p:nvSpPr>
        <p:spPr>
          <a:xfrm>
            <a:off x="5876620" y="4038922"/>
            <a:ext cx="1927866" cy="400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20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1,2,3,4,5,6,7,8,9</a:t>
            </a:r>
            <a:endParaRPr lang="en-GB" sz="2000" b="1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1E6306-8052-4593-BD65-9D82CF648E7C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234152" y="3710154"/>
            <a:ext cx="642468" cy="528823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7662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complete fetch expression example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172311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C18025-8D42-4680-9BCA-1C8CD9CE66E8}"/>
              </a:ext>
            </a:extLst>
          </p:cNvPr>
          <p:cNvSpPr txBox="1"/>
          <p:nvPr/>
        </p:nvSpPr>
        <p:spPr>
          <a:xfrm>
            <a:off x="705391" y="1303916"/>
            <a:ext cx="9705706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useEffect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.then(res =&gt; {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res.ok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throw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Error(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'Could not get data for that resource.'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}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setBlogs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}).catch( err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setError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err.message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b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setIsLoading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});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}, []);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5869105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A7E4D0-9FC2-46C9-BB4B-1F0679D06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ROUTING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77DE44-50C7-4153-869D-63C26C3BAA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sz="2000" b="1" dirty="0"/>
              <a:t>In this part you will implement routing for your application.</a:t>
            </a:r>
          </a:p>
          <a:p>
            <a:endParaRPr lang="en-GB" sz="20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9D9B2A-A6DC-49E8-918B-F0A97B4E2B3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6188" y="6584950"/>
            <a:ext cx="785812" cy="179388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r" defTabSz="914400" rtl="0" eaLnBrk="1" latinLnBrk="0" hangingPunct="1">
              <a:defRPr sz="1000" b="1" i="0" kern="1200">
                <a:solidFill>
                  <a:schemeClr val="bg1">
                    <a:lumMod val="50000"/>
                  </a:schemeClr>
                </a:solidFill>
                <a:latin typeface="Montserrat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F892D59-8F09-EF4B-AD6D-DA609442F868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521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3EEBD-367C-6C4C-980B-8D0A344A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routing works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B7BC2E-8BD7-651B-94B4-0DEED405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97" y="1105447"/>
            <a:ext cx="5391150" cy="5143500"/>
          </a:xfrm>
          <a:prstGeom prst="rect">
            <a:avLst/>
          </a:prstGeom>
        </p:spPr>
      </p:pic>
      <p:sp>
        <p:nvSpPr>
          <p:cNvPr id="7" name="Thought Bubble: Cloud 6">
            <a:extLst>
              <a:ext uri="{FF2B5EF4-FFF2-40B4-BE49-F238E27FC236}">
                <a16:creationId xmlns:a16="http://schemas.microsoft.com/office/drawing/2014/main" id="{A74757A4-6C8E-1698-F2B4-13E990E495D7}"/>
              </a:ext>
            </a:extLst>
          </p:cNvPr>
          <p:cNvSpPr/>
          <p:nvPr/>
        </p:nvSpPr>
        <p:spPr>
          <a:xfrm>
            <a:off x="888274" y="1515291"/>
            <a:ext cx="2808515" cy="1410789"/>
          </a:xfrm>
          <a:prstGeom prst="cloudCallout">
            <a:avLst>
              <a:gd name="adj1" fmla="val 75911"/>
              <a:gd name="adj2" fmla="val -28241"/>
            </a:avLst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/>
              <a:t>Web server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E2D29-8AC7-5532-C356-6889FDE787BA}"/>
              </a:ext>
            </a:extLst>
          </p:cNvPr>
          <p:cNvSpPr txBox="1"/>
          <p:nvPr/>
        </p:nvSpPr>
        <p:spPr>
          <a:xfrm>
            <a:off x="383366" y="5559951"/>
            <a:ext cx="3979628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none" lIns="0" tIns="0" rIns="0" bIns="0" rtlCol="0" anchor="t" anchorCtr="0">
            <a:normAutofit/>
          </a:bodyPr>
          <a:lstStyle/>
          <a:p>
            <a:pPr algn="l"/>
            <a:r>
              <a:rPr lang="en-GB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https://www.qa.com/blogs/list</a:t>
            </a:r>
            <a:endParaRPr lang="en-GB" b="1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https://www.qa.com/blogs/new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algn="l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561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13 – Routing.  Create navigation module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11505099" cy="53553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{ Link }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All 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'/new-blog'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New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export default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816CA61E-EFF5-4883-9328-75ECD6A51CC3}"/>
              </a:ext>
            </a:extLst>
          </p:cNvPr>
          <p:cNvSpPr/>
          <p:nvPr/>
        </p:nvSpPr>
        <p:spPr>
          <a:xfrm>
            <a:off x="8739051" y="4271555"/>
            <a:ext cx="2965269" cy="870716"/>
          </a:xfrm>
          <a:prstGeom prst="wedgeRoundRectCallout">
            <a:avLst>
              <a:gd name="adj1" fmla="val -62855"/>
              <a:gd name="adj2" fmla="val -28125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code for creating new blogs later</a:t>
            </a:r>
          </a:p>
        </p:txBody>
      </p:sp>
    </p:spTree>
    <p:extLst>
      <p:ext uri="{BB962C8B-B14F-4D97-AF65-F5344CB8AC3E}">
        <p14:creationId xmlns:p14="http://schemas.microsoft.com/office/powerpoint/2010/main" val="1298801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14 – Routing.  Modify index.js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45243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React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'./index.css'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App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'./App'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import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from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ReactDOM.render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App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BrowserRouter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,</a:t>
            </a:r>
          </a:p>
          <a:p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React.StrictMode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'root'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5985E3-C224-47FA-97AF-412A38C65AFF}"/>
              </a:ext>
            </a:extLst>
          </p:cNvPr>
          <p:cNvSpPr/>
          <p:nvPr/>
        </p:nvSpPr>
        <p:spPr>
          <a:xfrm>
            <a:off x="718431" y="3766357"/>
            <a:ext cx="2821577" cy="1014648"/>
          </a:xfrm>
          <a:prstGeom prst="rect">
            <a:avLst/>
          </a:prstGeom>
          <a:noFill/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103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15 – Routing.  Modify App.js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6933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7D43137D-79B4-45EC-9BE7-924969FDD5AB}"/>
              </a:ext>
            </a:extLst>
          </p:cNvPr>
          <p:cNvSpPr/>
          <p:nvPr/>
        </p:nvSpPr>
        <p:spPr>
          <a:xfrm>
            <a:off x="8614954" y="3862339"/>
            <a:ext cx="3253975" cy="805001"/>
          </a:xfrm>
          <a:prstGeom prst="wedgeRoundRectCallout">
            <a:avLst>
              <a:gd name="adj1" fmla="val -62855"/>
              <a:gd name="adj2" fmla="val -28125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NewBlog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21456925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16 – Routing with parameters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614954" y="4162789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QAPics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358664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17 – Not found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9703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	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	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7FE463A-C9C5-427B-9969-110CBB534743}"/>
              </a:ext>
            </a:extLst>
          </p:cNvPr>
          <p:cNvSpPr/>
          <p:nvPr/>
        </p:nvSpPr>
        <p:spPr>
          <a:xfrm>
            <a:off x="8301443" y="4335838"/>
            <a:ext cx="2965269" cy="866414"/>
          </a:xfrm>
          <a:prstGeom prst="wedgeRoundRectCallout">
            <a:avLst>
              <a:gd name="adj1" fmla="val -57569"/>
              <a:gd name="adj2" fmla="val -5074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tx1"/>
                </a:solidFill>
              </a:rPr>
              <a:t>We will write the </a:t>
            </a:r>
            <a:r>
              <a:rPr lang="en-GB" sz="1600" b="1" dirty="0" err="1">
                <a:solidFill>
                  <a:schemeClr val="tx1"/>
                </a:solidFill>
              </a:rPr>
              <a:t>NotFound</a:t>
            </a:r>
            <a:r>
              <a:rPr lang="en-GB" sz="1600" b="1" dirty="0">
                <a:solidFill>
                  <a:schemeClr val="tx1"/>
                </a:solidFill>
              </a:rPr>
              <a:t> component later</a:t>
            </a:r>
          </a:p>
        </p:txBody>
      </p:sp>
    </p:spTree>
    <p:extLst>
      <p:ext uri="{BB962C8B-B14F-4D97-AF65-F5344CB8AC3E}">
        <p14:creationId xmlns:p14="http://schemas.microsoft.com/office/powerpoint/2010/main" val="18326119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18 – Create the </a:t>
            </a:r>
            <a:r>
              <a:rPr lang="en-GB" dirty="0" err="1"/>
              <a:t>NotFound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34163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Sorry page not 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back to home...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972993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19 – Create the </a:t>
            </a:r>
            <a:r>
              <a:rPr lang="en-GB" dirty="0" err="1"/>
              <a:t>QAPics</a:t>
            </a:r>
            <a:r>
              <a:rPr lang="en-GB" dirty="0"/>
              <a:t> component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useParams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. . .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id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useParams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pic;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(Number(id) === 1)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pic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/pic1.png"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(Number(id) === 2)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pic =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/pic2.png"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This is picture number: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{id}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h3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	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{pic &amp;&amp; 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={pic} /&gt;}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	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777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F948DE-9BA4-4416-B213-36446EDA8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Promise? – an example with Ajax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23549-8E19-40A1-A106-9740BFD04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b="1" dirty="0">
              <a:solidFill>
                <a:srgbClr val="0070C0"/>
              </a:solidFill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b="1" dirty="0">
                <a:latin typeface="Calibri" panose="020F0502020204030204" pitchFamily="34" charset="0"/>
              </a:rPr>
              <a:t> U</a:t>
            </a:r>
            <a:r>
              <a:rPr lang="en-GB" b="1" dirty="0">
                <a:effectLst/>
                <a:latin typeface="Calibri" panose="020F0502020204030204" pitchFamily="34" charset="0"/>
              </a:rPr>
              <a:t>sing Fetch and Promise to 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get</a:t>
            </a:r>
            <a:r>
              <a:rPr lang="en-GB" b="1" dirty="0">
                <a:effectLst/>
                <a:latin typeface="Calibri" panose="020F0502020204030204" pitchFamily="34" charset="0"/>
              </a:rPr>
              <a:t>/</a:t>
            </a:r>
            <a:r>
              <a:rPr lang="en-GB" b="1" u="sng" dirty="0">
                <a:effectLst/>
                <a:latin typeface="Calibri" panose="020F0502020204030204" pitchFamily="34" charset="0"/>
              </a:rPr>
              <a:t>update</a:t>
            </a:r>
            <a:r>
              <a:rPr lang="en-GB" b="1" dirty="0">
                <a:effectLst/>
                <a:latin typeface="Calibri" panose="020F0502020204030204" pitchFamily="34" charset="0"/>
              </a:rPr>
              <a:t> data</a:t>
            </a:r>
            <a:endParaRPr lang="en-GB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  <a:latin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75BF66-ED54-4111-86B0-82352EE79CB7}"/>
              </a:ext>
            </a:extLst>
          </p:cNvPr>
          <p:cNvSpPr txBox="1"/>
          <p:nvPr/>
        </p:nvSpPr>
        <p:spPr>
          <a:xfrm>
            <a:off x="433273" y="2200464"/>
            <a:ext cx="7680713" cy="28546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fetch(</a:t>
            </a:r>
            <a:r>
              <a:rPr lang="en-GB" b="1" dirty="0">
                <a:solidFill>
                  <a:srgbClr val="A31515"/>
                </a:solidFill>
                <a:latin typeface="Consolas" panose="020B0609020204030204" pitchFamily="49" charset="0"/>
              </a:rPr>
              <a:t>'https://tx100.onrender.com/customers'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GB" sz="10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.then(res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res.json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1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}).then(data =&gt; {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B050"/>
                </a:solidFill>
                <a:latin typeface="Consolas" panose="020B0609020204030204" pitchFamily="49" charset="0"/>
              </a:rPr>
              <a:t>// code to display or use data</a:t>
            </a:r>
          </a:p>
          <a:p>
            <a:endParaRPr lang="en-GB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endParaRPr lang="en-GB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Oval 6">
            <a:hlinkClick r:id="rId3"/>
            <a:extLst>
              <a:ext uri="{FF2B5EF4-FFF2-40B4-BE49-F238E27FC236}">
                <a16:creationId xmlns:a16="http://schemas.microsoft.com/office/drawing/2014/main" id="{33E5408E-5BD1-7AF9-5A56-6B5DC73EB8ED}"/>
              </a:ext>
            </a:extLst>
          </p:cNvPr>
          <p:cNvSpPr/>
          <p:nvPr/>
        </p:nvSpPr>
        <p:spPr>
          <a:xfrm>
            <a:off x="8779387" y="4760847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410273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8EE1B9-D33C-C5F7-689B-BB4A86D150EA}"/>
              </a:ext>
            </a:extLst>
          </p:cNvPr>
          <p:cNvSpPr txBox="1"/>
          <p:nvPr/>
        </p:nvSpPr>
        <p:spPr>
          <a:xfrm>
            <a:off x="393327" y="1284020"/>
            <a:ext cx="11498038" cy="5078313"/>
          </a:xfrm>
          <a:custGeom>
            <a:avLst/>
            <a:gdLst>
              <a:gd name="connsiteX0" fmla="*/ 0 w 11498038"/>
              <a:gd name="connsiteY0" fmla="*/ 0 h 5078313"/>
              <a:gd name="connsiteX1" fmla="*/ 11498038 w 11498038"/>
              <a:gd name="connsiteY1" fmla="*/ 0 h 5078313"/>
              <a:gd name="connsiteX2" fmla="*/ 11498038 w 11498038"/>
              <a:gd name="connsiteY2" fmla="*/ 5078313 h 5078313"/>
              <a:gd name="connsiteX3" fmla="*/ 11432006 w 11498038"/>
              <a:gd name="connsiteY3" fmla="*/ 5078313 h 5078313"/>
              <a:gd name="connsiteX4" fmla="*/ 11359905 w 11498038"/>
              <a:gd name="connsiteY4" fmla="*/ 5051275 h 5078313"/>
              <a:gd name="connsiteX5" fmla="*/ 11094434 w 11498038"/>
              <a:gd name="connsiteY5" fmla="*/ 4992282 h 5078313"/>
              <a:gd name="connsiteX6" fmla="*/ 10986280 w 11498038"/>
              <a:gd name="connsiteY6" fmla="*/ 4972617 h 5078313"/>
              <a:gd name="connsiteX7" fmla="*/ 10887957 w 11498038"/>
              <a:gd name="connsiteY7" fmla="*/ 4913624 h 5078313"/>
              <a:gd name="connsiteX8" fmla="*/ 10856085 w 11498038"/>
              <a:gd name="connsiteY8" fmla="*/ 4897688 h 5078313"/>
              <a:gd name="connsiteX9" fmla="*/ 10823482 w 11498038"/>
              <a:gd name="connsiteY9" fmla="*/ 4909151 h 5078313"/>
              <a:gd name="connsiteX10" fmla="*/ 10784510 w 11498038"/>
              <a:gd name="connsiteY10" fmla="*/ 4924695 h 5078313"/>
              <a:gd name="connsiteX11" fmla="*/ 10745181 w 11498038"/>
              <a:gd name="connsiteY11" fmla="*/ 4954191 h 5078313"/>
              <a:gd name="connsiteX12" fmla="*/ 10696020 w 11498038"/>
              <a:gd name="connsiteY12" fmla="*/ 4983688 h 5078313"/>
              <a:gd name="connsiteX13" fmla="*/ 10597697 w 11498038"/>
              <a:gd name="connsiteY13" fmla="*/ 5032850 h 5078313"/>
              <a:gd name="connsiteX14" fmla="*/ 10548536 w 11498038"/>
              <a:gd name="connsiteY14" fmla="*/ 5013185 h 5078313"/>
              <a:gd name="connsiteX15" fmla="*/ 10439121 w 11498038"/>
              <a:gd name="connsiteY15" fmla="*/ 4987519 h 5078313"/>
              <a:gd name="connsiteX16" fmla="*/ 10400312 w 11498038"/>
              <a:gd name="connsiteY16" fmla="*/ 4971725 h 5078313"/>
              <a:gd name="connsiteX17" fmla="*/ 10347183 w 11498038"/>
              <a:gd name="connsiteY17" fmla="*/ 5041443 h 5078313"/>
              <a:gd name="connsiteX18" fmla="*/ 10307854 w 11498038"/>
              <a:gd name="connsiteY18" fmla="*/ 5031611 h 5078313"/>
              <a:gd name="connsiteX19" fmla="*/ 10239028 w 11498038"/>
              <a:gd name="connsiteY19" fmla="*/ 4992282 h 5078313"/>
              <a:gd name="connsiteX20" fmla="*/ 10180034 w 11498038"/>
              <a:gd name="connsiteY20" fmla="*/ 4962785 h 5078313"/>
              <a:gd name="connsiteX21" fmla="*/ 10052215 w 11498038"/>
              <a:gd name="connsiteY21" fmla="*/ 4933288 h 5078313"/>
              <a:gd name="connsiteX22" fmla="*/ 9993222 w 11498038"/>
              <a:gd name="connsiteY22" fmla="*/ 4962785 h 5078313"/>
              <a:gd name="connsiteX23" fmla="*/ 9776912 w 11498038"/>
              <a:gd name="connsiteY23" fmla="*/ 5021778 h 5078313"/>
              <a:gd name="connsiteX24" fmla="*/ 9658925 w 11498038"/>
              <a:gd name="connsiteY24" fmla="*/ 5002114 h 5078313"/>
              <a:gd name="connsiteX25" fmla="*/ 9580267 w 11498038"/>
              <a:gd name="connsiteY25" fmla="*/ 4982449 h 5078313"/>
              <a:gd name="connsiteX26" fmla="*/ 9472112 w 11498038"/>
              <a:gd name="connsiteY26" fmla="*/ 4933288 h 5078313"/>
              <a:gd name="connsiteX27" fmla="*/ 9442615 w 11498038"/>
              <a:gd name="connsiteY27" fmla="*/ 4923456 h 5078313"/>
              <a:gd name="connsiteX28" fmla="*/ 9426833 w 11498038"/>
              <a:gd name="connsiteY28" fmla="*/ 4904774 h 5078313"/>
              <a:gd name="connsiteX29" fmla="*/ 9420909 w 11498038"/>
              <a:gd name="connsiteY29" fmla="*/ 4895856 h 5078313"/>
              <a:gd name="connsiteX30" fmla="*/ 9400342 w 11498038"/>
              <a:gd name="connsiteY30" fmla="*/ 4884655 h 5078313"/>
              <a:gd name="connsiteX31" fmla="*/ 9385897 w 11498038"/>
              <a:gd name="connsiteY31" fmla="*/ 4878623 h 5078313"/>
              <a:gd name="connsiteX32" fmla="*/ 9373696 w 11498038"/>
              <a:gd name="connsiteY32" fmla="*/ 4876156 h 5078313"/>
              <a:gd name="connsiteX33" fmla="*/ 9334460 w 11498038"/>
              <a:gd name="connsiteY33" fmla="*/ 4874295 h 5078313"/>
              <a:gd name="connsiteX34" fmla="*/ 9206641 w 11498038"/>
              <a:gd name="connsiteY34" fmla="*/ 4952953 h 5078313"/>
              <a:gd name="connsiteX35" fmla="*/ 9167312 w 11498038"/>
              <a:gd name="connsiteY35" fmla="*/ 4962785 h 5078313"/>
              <a:gd name="connsiteX36" fmla="*/ 9118151 w 11498038"/>
              <a:gd name="connsiteY36" fmla="*/ 4972617 h 5078313"/>
              <a:gd name="connsiteX37" fmla="*/ 9068989 w 11498038"/>
              <a:gd name="connsiteY37" fmla="*/ 4992282 h 5078313"/>
              <a:gd name="connsiteX38" fmla="*/ 8980499 w 11498038"/>
              <a:gd name="connsiteY38" fmla="*/ 5021778 h 5078313"/>
              <a:gd name="connsiteX39" fmla="*/ 8931338 w 11498038"/>
              <a:gd name="connsiteY39" fmla="*/ 5061107 h 5078313"/>
              <a:gd name="connsiteX40" fmla="*/ 8744525 w 11498038"/>
              <a:gd name="connsiteY40" fmla="*/ 5031611 h 5078313"/>
              <a:gd name="connsiteX41" fmla="*/ 8656034 w 11498038"/>
              <a:gd name="connsiteY41" fmla="*/ 4972617 h 5078313"/>
              <a:gd name="connsiteX42" fmla="*/ 8557712 w 11498038"/>
              <a:gd name="connsiteY42" fmla="*/ 4893959 h 5078313"/>
              <a:gd name="connsiteX43" fmla="*/ 8400396 w 11498038"/>
              <a:gd name="connsiteY43" fmla="*/ 5041443 h 5078313"/>
              <a:gd name="connsiteX44" fmla="*/ 8341402 w 11498038"/>
              <a:gd name="connsiteY44" fmla="*/ 5051275 h 5078313"/>
              <a:gd name="connsiteX45" fmla="*/ 8301938 w 11498038"/>
              <a:gd name="connsiteY45" fmla="*/ 5065588 h 5078313"/>
              <a:gd name="connsiteX46" fmla="*/ 8269091 w 11498038"/>
              <a:gd name="connsiteY46" fmla="*/ 5078313 h 5078313"/>
              <a:gd name="connsiteX47" fmla="*/ 8053903 w 11498038"/>
              <a:gd name="connsiteY47" fmla="*/ 5078313 h 5078313"/>
              <a:gd name="connsiteX48" fmla="*/ 8039297 w 11498038"/>
              <a:gd name="connsiteY48" fmla="*/ 5063121 h 5078313"/>
              <a:gd name="connsiteX49" fmla="*/ 8026770 w 11498038"/>
              <a:gd name="connsiteY49" fmla="*/ 5041443 h 5078313"/>
              <a:gd name="connsiteX50" fmla="*/ 8000026 w 11498038"/>
              <a:gd name="connsiteY50" fmla="*/ 4982605 h 5078313"/>
              <a:gd name="connsiteX51" fmla="*/ 7992538 w 11498038"/>
              <a:gd name="connsiteY51" fmla="*/ 4984888 h 5078313"/>
              <a:gd name="connsiteX52" fmla="*/ 7923323 w 11498038"/>
              <a:gd name="connsiteY52" fmla="*/ 5003353 h 5078313"/>
              <a:gd name="connsiteX53" fmla="*/ 7834833 w 11498038"/>
              <a:gd name="connsiteY53" fmla="*/ 4954191 h 5078313"/>
              <a:gd name="connsiteX54" fmla="*/ 7589026 w 11498038"/>
              <a:gd name="connsiteY54" fmla="*/ 4934527 h 5078313"/>
              <a:gd name="connsiteX55" fmla="*/ 7549697 w 11498038"/>
              <a:gd name="connsiteY55" fmla="*/ 4954191 h 5078313"/>
              <a:gd name="connsiteX56" fmla="*/ 7480872 w 11498038"/>
              <a:gd name="connsiteY56" fmla="*/ 4973856 h 5078313"/>
              <a:gd name="connsiteX57" fmla="*/ 7372717 w 11498038"/>
              <a:gd name="connsiteY57" fmla="*/ 5013185 h 5078313"/>
              <a:gd name="connsiteX58" fmla="*/ 7225233 w 11498038"/>
              <a:gd name="connsiteY58" fmla="*/ 5023017 h 5078313"/>
              <a:gd name="connsiteX59" fmla="*/ 7105638 w 11498038"/>
              <a:gd name="connsiteY59" fmla="*/ 5006120 h 5078313"/>
              <a:gd name="connsiteX60" fmla="*/ 7091550 w 11498038"/>
              <a:gd name="connsiteY60" fmla="*/ 5002214 h 5078313"/>
              <a:gd name="connsiteX61" fmla="*/ 7046583 w 11498038"/>
              <a:gd name="connsiteY61" fmla="*/ 5006102 h 5078313"/>
              <a:gd name="connsiteX62" fmla="*/ 6905892 w 11498038"/>
              <a:gd name="connsiteY62" fmla="*/ 5031611 h 5078313"/>
              <a:gd name="connsiteX63" fmla="*/ 6817402 w 11498038"/>
              <a:gd name="connsiteY63" fmla="*/ 5051275 h 5078313"/>
              <a:gd name="connsiteX64" fmla="*/ 6761352 w 11498038"/>
              <a:gd name="connsiteY64" fmla="*/ 5078313 h 5078313"/>
              <a:gd name="connsiteX65" fmla="*/ 6490711 w 11498038"/>
              <a:gd name="connsiteY65" fmla="*/ 5078313 h 5078313"/>
              <a:gd name="connsiteX66" fmla="*/ 6473497 w 11498038"/>
              <a:gd name="connsiteY66" fmla="*/ 5060768 h 5078313"/>
              <a:gd name="connsiteX67" fmla="*/ 6443776 w 11498038"/>
              <a:gd name="connsiteY67" fmla="*/ 5031611 h 5078313"/>
              <a:gd name="connsiteX68" fmla="*/ 6315957 w 11498038"/>
              <a:gd name="connsiteY68" fmla="*/ 4972617 h 5078313"/>
              <a:gd name="connsiteX69" fmla="*/ 6295696 w 11498038"/>
              <a:gd name="connsiteY69" fmla="*/ 4960548 h 5078313"/>
              <a:gd name="connsiteX70" fmla="*/ 6276815 w 11498038"/>
              <a:gd name="connsiteY70" fmla="*/ 4963237 h 5078313"/>
              <a:gd name="connsiteX71" fmla="*/ 6212510 w 11498038"/>
              <a:gd name="connsiteY71" fmla="*/ 4973856 h 5078313"/>
              <a:gd name="connsiteX72" fmla="*/ 6124020 w 11498038"/>
              <a:gd name="connsiteY72" fmla="*/ 4993520 h 5078313"/>
              <a:gd name="connsiteX73" fmla="*/ 5917543 w 11498038"/>
              <a:gd name="connsiteY73" fmla="*/ 5023017 h 5078313"/>
              <a:gd name="connsiteX74" fmla="*/ 5878324 w 11498038"/>
              <a:gd name="connsiteY74" fmla="*/ 5007330 h 5078313"/>
              <a:gd name="connsiteX75" fmla="*/ 5863673 w 11498038"/>
              <a:gd name="connsiteY75" fmla="*/ 5011946 h 5078313"/>
              <a:gd name="connsiteX76" fmla="*/ 5764003 w 11498038"/>
              <a:gd name="connsiteY76" fmla="*/ 5070975 h 5078313"/>
              <a:gd name="connsiteX77" fmla="*/ 5758503 w 11498038"/>
              <a:gd name="connsiteY77" fmla="*/ 5078313 h 5078313"/>
              <a:gd name="connsiteX78" fmla="*/ 5673281 w 11498038"/>
              <a:gd name="connsiteY78" fmla="*/ 5078313 h 5078313"/>
              <a:gd name="connsiteX79" fmla="*/ 5670173 w 11498038"/>
              <a:gd name="connsiteY79" fmla="*/ 5075392 h 5078313"/>
              <a:gd name="connsiteX80" fmla="*/ 5617867 w 11498038"/>
              <a:gd name="connsiteY80" fmla="*/ 5041443 h 5078313"/>
              <a:gd name="connsiteX81" fmla="*/ 5480215 w 11498038"/>
              <a:gd name="connsiteY81" fmla="*/ 4992282 h 5078313"/>
              <a:gd name="connsiteX82" fmla="*/ 5363575 w 11498038"/>
              <a:gd name="connsiteY82" fmla="*/ 5057453 h 5078313"/>
              <a:gd name="connsiteX83" fmla="*/ 5335984 w 11498038"/>
              <a:gd name="connsiteY83" fmla="*/ 5078313 h 5078313"/>
              <a:gd name="connsiteX84" fmla="*/ 5066064 w 11498038"/>
              <a:gd name="connsiteY84" fmla="*/ 5078313 h 5078313"/>
              <a:gd name="connsiteX85" fmla="*/ 5036949 w 11498038"/>
              <a:gd name="connsiteY85" fmla="*/ 5045864 h 5078313"/>
              <a:gd name="connsiteX86" fmla="*/ 4919776 w 11498038"/>
              <a:gd name="connsiteY86" fmla="*/ 4962785 h 5078313"/>
              <a:gd name="connsiteX87" fmla="*/ 4890280 w 11498038"/>
              <a:gd name="connsiteY87" fmla="*/ 4972617 h 5078313"/>
              <a:gd name="connsiteX88" fmla="*/ 4821454 w 11498038"/>
              <a:gd name="connsiteY88" fmla="*/ 4982449 h 5078313"/>
              <a:gd name="connsiteX89" fmla="*/ 4732963 w 11498038"/>
              <a:gd name="connsiteY89" fmla="*/ 5021778 h 5078313"/>
              <a:gd name="connsiteX90" fmla="*/ 4634641 w 11498038"/>
              <a:gd name="connsiteY90" fmla="*/ 5061107 h 5078313"/>
              <a:gd name="connsiteX91" fmla="*/ 4605469 w 11498038"/>
              <a:gd name="connsiteY91" fmla="*/ 5078313 h 5078313"/>
              <a:gd name="connsiteX92" fmla="*/ 4321930 w 11498038"/>
              <a:gd name="connsiteY92" fmla="*/ 5078313 h 5078313"/>
              <a:gd name="connsiteX93" fmla="*/ 4310547 w 11498038"/>
              <a:gd name="connsiteY93" fmla="*/ 5063505 h 5078313"/>
              <a:gd name="connsiteX94" fmla="*/ 4241351 w 11498038"/>
              <a:gd name="connsiteY94" fmla="*/ 4992282 h 5078313"/>
              <a:gd name="connsiteX95" fmla="*/ 4123363 w 11498038"/>
              <a:gd name="connsiteY95" fmla="*/ 4913624 h 5078313"/>
              <a:gd name="connsiteX96" fmla="*/ 4000182 w 11498038"/>
              <a:gd name="connsiteY96" fmla="*/ 4968506 h 5078313"/>
              <a:gd name="connsiteX97" fmla="*/ 3970755 w 11498038"/>
              <a:gd name="connsiteY97" fmla="*/ 4975465 h 5078313"/>
              <a:gd name="connsiteX98" fmla="*/ 3970755 w 11498038"/>
              <a:gd name="connsiteY98" fmla="*/ 5003353 h 5078313"/>
              <a:gd name="connsiteX99" fmla="*/ 3962750 w 11498038"/>
              <a:gd name="connsiteY99" fmla="*/ 4977359 h 5078313"/>
              <a:gd name="connsiteX100" fmla="*/ 3928786 w 11498038"/>
              <a:gd name="connsiteY100" fmla="*/ 4985391 h 5078313"/>
              <a:gd name="connsiteX101" fmla="*/ 3818563 w 11498038"/>
              <a:gd name="connsiteY101" fmla="*/ 5002114 h 5078313"/>
              <a:gd name="connsiteX102" fmla="*/ 3789067 w 11498038"/>
              <a:gd name="connsiteY102" fmla="*/ 4972617 h 5078313"/>
              <a:gd name="connsiteX103" fmla="*/ 3776408 w 11498038"/>
              <a:gd name="connsiteY103" fmla="*/ 4970181 h 5078313"/>
              <a:gd name="connsiteX104" fmla="*/ 3724949 w 11498038"/>
              <a:gd name="connsiteY104" fmla="*/ 4973856 h 5078313"/>
              <a:gd name="connsiteX105" fmla="*/ 3713957 w 11498038"/>
              <a:gd name="connsiteY105" fmla="*/ 4962413 h 5078313"/>
              <a:gd name="connsiteX106" fmla="*/ 3718467 w 11498038"/>
              <a:gd name="connsiteY106" fmla="*/ 4959583 h 5078313"/>
              <a:gd name="connsiteX107" fmla="*/ 3661247 w 11498038"/>
              <a:gd name="connsiteY107" fmla="*/ 4952953 h 5078313"/>
              <a:gd name="connsiteX108" fmla="*/ 3336783 w 11498038"/>
              <a:gd name="connsiteY108" fmla="*/ 5011946 h 5078313"/>
              <a:gd name="connsiteX109" fmla="*/ 3199131 w 11498038"/>
              <a:gd name="connsiteY109" fmla="*/ 4923456 h 5078313"/>
              <a:gd name="connsiteX110" fmla="*/ 3130305 w 11498038"/>
              <a:gd name="connsiteY110" fmla="*/ 4913624 h 5078313"/>
              <a:gd name="connsiteX111" fmla="*/ 3081144 w 11498038"/>
              <a:gd name="connsiteY111" fmla="*/ 4943120 h 5078313"/>
              <a:gd name="connsiteX112" fmla="*/ 3002486 w 11498038"/>
              <a:gd name="connsiteY112" fmla="*/ 4982449 h 5078313"/>
              <a:gd name="connsiteX113" fmla="*/ 2904163 w 11498038"/>
              <a:gd name="connsiteY113" fmla="*/ 5051275 h 5078313"/>
              <a:gd name="connsiteX114" fmla="*/ 2836277 w 11498038"/>
              <a:gd name="connsiteY114" fmla="*/ 5073480 h 5078313"/>
              <a:gd name="connsiteX115" fmla="*/ 2816585 w 11498038"/>
              <a:gd name="connsiteY115" fmla="*/ 5078313 h 5078313"/>
              <a:gd name="connsiteX116" fmla="*/ 2751267 w 11498038"/>
              <a:gd name="connsiteY116" fmla="*/ 5078313 h 5078313"/>
              <a:gd name="connsiteX117" fmla="*/ 2737246 w 11498038"/>
              <a:gd name="connsiteY117" fmla="*/ 5067009 h 5078313"/>
              <a:gd name="connsiteX118" fmla="*/ 2550202 w 11498038"/>
              <a:gd name="connsiteY118" fmla="*/ 4982449 h 5078313"/>
              <a:gd name="connsiteX119" fmla="*/ 2501041 w 11498038"/>
              <a:gd name="connsiteY119" fmla="*/ 4992282 h 5078313"/>
              <a:gd name="connsiteX120" fmla="*/ 2399078 w 11498038"/>
              <a:gd name="connsiteY120" fmla="*/ 5049779 h 5078313"/>
              <a:gd name="connsiteX121" fmla="*/ 2354141 w 11498038"/>
              <a:gd name="connsiteY121" fmla="*/ 5078313 h 5078313"/>
              <a:gd name="connsiteX122" fmla="*/ 2251603 w 11498038"/>
              <a:gd name="connsiteY122" fmla="*/ 5078313 h 5078313"/>
              <a:gd name="connsiteX123" fmla="*/ 2244689 w 11498038"/>
              <a:gd name="connsiteY123" fmla="*/ 5074128 h 5078313"/>
              <a:gd name="connsiteX124" fmla="*/ 2186409 w 11498038"/>
              <a:gd name="connsiteY124" fmla="*/ 5031611 h 5078313"/>
              <a:gd name="connsiteX125" fmla="*/ 2147080 w 11498038"/>
              <a:gd name="connsiteY125" fmla="*/ 4992282 h 5078313"/>
              <a:gd name="connsiteX126" fmla="*/ 2019260 w 11498038"/>
              <a:gd name="connsiteY126" fmla="*/ 4943120 h 5078313"/>
              <a:gd name="connsiteX127" fmla="*/ 1940602 w 11498038"/>
              <a:gd name="connsiteY127" fmla="*/ 5002114 h 5078313"/>
              <a:gd name="connsiteX128" fmla="*/ 1852112 w 11498038"/>
              <a:gd name="connsiteY128" fmla="*/ 5031611 h 5078313"/>
              <a:gd name="connsiteX129" fmla="*/ 1832447 w 11498038"/>
              <a:gd name="connsiteY129" fmla="*/ 5002114 h 5078313"/>
              <a:gd name="connsiteX130" fmla="*/ 1704628 w 11498038"/>
              <a:gd name="connsiteY130" fmla="*/ 4962785 h 5078313"/>
              <a:gd name="connsiteX131" fmla="*/ 1665299 w 11498038"/>
              <a:gd name="connsiteY131" fmla="*/ 4982449 h 5078313"/>
              <a:gd name="connsiteX132" fmla="*/ 1625970 w 11498038"/>
              <a:gd name="connsiteY132" fmla="*/ 5011946 h 5078313"/>
              <a:gd name="connsiteX133" fmla="*/ 1399828 w 11498038"/>
              <a:gd name="connsiteY133" fmla="*/ 5051275 h 5078313"/>
              <a:gd name="connsiteX134" fmla="*/ 1331002 w 11498038"/>
              <a:gd name="connsiteY134" fmla="*/ 5031611 h 5078313"/>
              <a:gd name="connsiteX135" fmla="*/ 1252344 w 11498038"/>
              <a:gd name="connsiteY135" fmla="*/ 4952953 h 5078313"/>
              <a:gd name="connsiteX136" fmla="*/ 1222847 w 11498038"/>
              <a:gd name="connsiteY136" fmla="*/ 4943120 h 5078313"/>
              <a:gd name="connsiteX137" fmla="*/ 1193351 w 11498038"/>
              <a:gd name="connsiteY137" fmla="*/ 4972617 h 5078313"/>
              <a:gd name="connsiteX138" fmla="*/ 1144189 w 11498038"/>
              <a:gd name="connsiteY138" fmla="*/ 5041443 h 5078313"/>
              <a:gd name="connsiteX139" fmla="*/ 1100793 w 11498038"/>
              <a:gd name="connsiteY139" fmla="*/ 5072076 h 5078313"/>
              <a:gd name="connsiteX140" fmla="*/ 1090876 w 11498038"/>
              <a:gd name="connsiteY140" fmla="*/ 5078313 h 5078313"/>
              <a:gd name="connsiteX141" fmla="*/ 874934 w 11498038"/>
              <a:gd name="connsiteY141" fmla="*/ 5078313 h 5078313"/>
              <a:gd name="connsiteX142" fmla="*/ 859927 w 11498038"/>
              <a:gd name="connsiteY142" fmla="*/ 5059179 h 5078313"/>
              <a:gd name="connsiteX143" fmla="*/ 839389 w 11498038"/>
              <a:gd name="connsiteY143" fmla="*/ 5031611 h 5078313"/>
              <a:gd name="connsiteX144" fmla="*/ 809892 w 11498038"/>
              <a:gd name="connsiteY144" fmla="*/ 5061107 h 5078313"/>
              <a:gd name="connsiteX145" fmla="*/ 792686 w 11498038"/>
              <a:gd name="connsiteY145" fmla="*/ 5078313 h 5078313"/>
              <a:gd name="connsiteX146" fmla="*/ 0 w 11498038"/>
              <a:gd name="connsiteY146" fmla="*/ 5078313 h 507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1498038" h="5078313">
                <a:moveTo>
                  <a:pt x="0" y="0"/>
                </a:moveTo>
                <a:lnTo>
                  <a:pt x="11498038" y="0"/>
                </a:lnTo>
                <a:lnTo>
                  <a:pt x="11498038" y="5078313"/>
                </a:lnTo>
                <a:lnTo>
                  <a:pt x="11432006" y="5078313"/>
                </a:lnTo>
                <a:lnTo>
                  <a:pt x="11359905" y="5051275"/>
                </a:lnTo>
                <a:cubicBezTo>
                  <a:pt x="11275028" y="5019446"/>
                  <a:pt x="11183323" y="5010060"/>
                  <a:pt x="11094434" y="4992282"/>
                </a:cubicBezTo>
                <a:cubicBezTo>
                  <a:pt x="11034273" y="4980250"/>
                  <a:pt x="11029555" y="4991163"/>
                  <a:pt x="10986280" y="4972617"/>
                </a:cubicBezTo>
                <a:cubicBezTo>
                  <a:pt x="10929946" y="4948474"/>
                  <a:pt x="10952481" y="4951263"/>
                  <a:pt x="10887957" y="4913624"/>
                </a:cubicBezTo>
                <a:lnTo>
                  <a:pt x="10856085" y="4897688"/>
                </a:lnTo>
                <a:lnTo>
                  <a:pt x="10823482" y="4909151"/>
                </a:lnTo>
                <a:cubicBezTo>
                  <a:pt x="10810198" y="4913659"/>
                  <a:pt x="10797033" y="4918434"/>
                  <a:pt x="10784510" y="4924695"/>
                </a:cubicBezTo>
                <a:cubicBezTo>
                  <a:pt x="10769853" y="4932023"/>
                  <a:pt x="10758816" y="4945101"/>
                  <a:pt x="10745181" y="4954191"/>
                </a:cubicBezTo>
                <a:cubicBezTo>
                  <a:pt x="10729280" y="4964792"/>
                  <a:pt x="10711921" y="4973087"/>
                  <a:pt x="10696020" y="4983688"/>
                </a:cubicBezTo>
                <a:cubicBezTo>
                  <a:pt x="10662584" y="5005979"/>
                  <a:pt x="10643807" y="5032850"/>
                  <a:pt x="10597697" y="5032850"/>
                </a:cubicBezTo>
                <a:cubicBezTo>
                  <a:pt x="10580048" y="5032850"/>
                  <a:pt x="10564923" y="5019740"/>
                  <a:pt x="10548536" y="5013185"/>
                </a:cubicBezTo>
                <a:cubicBezTo>
                  <a:pt x="10485186" y="5002627"/>
                  <a:pt x="10480832" y="5003977"/>
                  <a:pt x="10439121" y="4987519"/>
                </a:cubicBezTo>
                <a:lnTo>
                  <a:pt x="10400312" y="4971725"/>
                </a:lnTo>
                <a:lnTo>
                  <a:pt x="10347183" y="5041443"/>
                </a:lnTo>
                <a:cubicBezTo>
                  <a:pt x="10334073" y="5038166"/>
                  <a:pt x="10320507" y="5036356"/>
                  <a:pt x="10307854" y="5031611"/>
                </a:cubicBezTo>
                <a:cubicBezTo>
                  <a:pt x="10260684" y="5013922"/>
                  <a:pt x="10278521" y="5014222"/>
                  <a:pt x="10239028" y="4992282"/>
                </a:cubicBezTo>
                <a:cubicBezTo>
                  <a:pt x="10219809" y="4981605"/>
                  <a:pt x="10199699" y="4972617"/>
                  <a:pt x="10180034" y="4962785"/>
                </a:cubicBezTo>
                <a:cubicBezTo>
                  <a:pt x="10137428" y="4952953"/>
                  <a:pt x="10095941" y="4933288"/>
                  <a:pt x="10052215" y="4933288"/>
                </a:cubicBezTo>
                <a:cubicBezTo>
                  <a:pt x="10030230" y="4933288"/>
                  <a:pt x="10014153" y="4956057"/>
                  <a:pt x="9993222" y="4962785"/>
                </a:cubicBezTo>
                <a:cubicBezTo>
                  <a:pt x="9922070" y="4985655"/>
                  <a:pt x="9849015" y="5002114"/>
                  <a:pt x="9776912" y="5021778"/>
                </a:cubicBezTo>
                <a:cubicBezTo>
                  <a:pt x="9776912" y="5021778"/>
                  <a:pt x="9698022" y="5009933"/>
                  <a:pt x="9658925" y="5002114"/>
                </a:cubicBezTo>
                <a:cubicBezTo>
                  <a:pt x="9632424" y="4996814"/>
                  <a:pt x="9605906" y="4990995"/>
                  <a:pt x="9580267" y="4982449"/>
                </a:cubicBezTo>
                <a:cubicBezTo>
                  <a:pt x="9501502" y="4956194"/>
                  <a:pt x="9531691" y="4958822"/>
                  <a:pt x="9472112" y="4933288"/>
                </a:cubicBezTo>
                <a:cubicBezTo>
                  <a:pt x="9462586" y="4929205"/>
                  <a:pt x="9450577" y="4930091"/>
                  <a:pt x="9442615" y="4923456"/>
                </a:cubicBezTo>
                <a:cubicBezTo>
                  <a:pt x="9436321" y="4918211"/>
                  <a:pt x="9431404" y="4911656"/>
                  <a:pt x="9426833" y="4904774"/>
                </a:cubicBezTo>
                <a:lnTo>
                  <a:pt x="9420909" y="4895856"/>
                </a:lnTo>
                <a:lnTo>
                  <a:pt x="9400342" y="4884655"/>
                </a:lnTo>
                <a:lnTo>
                  <a:pt x="9385897" y="4878623"/>
                </a:lnTo>
                <a:lnTo>
                  <a:pt x="9373696" y="4876156"/>
                </a:lnTo>
                <a:cubicBezTo>
                  <a:pt x="9360555" y="4873499"/>
                  <a:pt x="9347445" y="4871860"/>
                  <a:pt x="9334460" y="4874295"/>
                </a:cubicBezTo>
                <a:cubicBezTo>
                  <a:pt x="9286740" y="4883243"/>
                  <a:pt x="9243107" y="4923780"/>
                  <a:pt x="9206641" y="4952953"/>
                </a:cubicBezTo>
                <a:cubicBezTo>
                  <a:pt x="9193531" y="4956230"/>
                  <a:pt x="9180503" y="4959854"/>
                  <a:pt x="9167312" y="4962785"/>
                </a:cubicBezTo>
                <a:cubicBezTo>
                  <a:pt x="9150998" y="4966410"/>
                  <a:pt x="9134158" y="4967815"/>
                  <a:pt x="9118151" y="4972617"/>
                </a:cubicBezTo>
                <a:cubicBezTo>
                  <a:pt x="9101246" y="4977689"/>
                  <a:pt x="9085611" y="4986346"/>
                  <a:pt x="9068989" y="4992282"/>
                </a:cubicBezTo>
                <a:cubicBezTo>
                  <a:pt x="9039708" y="5002739"/>
                  <a:pt x="9008309" y="5007873"/>
                  <a:pt x="8980499" y="5021778"/>
                </a:cubicBezTo>
                <a:cubicBezTo>
                  <a:pt x="8961729" y="5031163"/>
                  <a:pt x="8947725" y="5047997"/>
                  <a:pt x="8931338" y="5061107"/>
                </a:cubicBezTo>
                <a:cubicBezTo>
                  <a:pt x="8871952" y="5055169"/>
                  <a:pt x="8801867" y="5052090"/>
                  <a:pt x="8744525" y="5031611"/>
                </a:cubicBezTo>
                <a:cubicBezTo>
                  <a:pt x="8722439" y="5023723"/>
                  <a:pt x="8675385" y="4987821"/>
                  <a:pt x="8656034" y="4972617"/>
                </a:cubicBezTo>
                <a:lnTo>
                  <a:pt x="8557712" y="4893959"/>
                </a:lnTo>
                <a:cubicBezTo>
                  <a:pt x="8501584" y="4849056"/>
                  <a:pt x="8452835" y="4992282"/>
                  <a:pt x="8400396" y="5041443"/>
                </a:cubicBezTo>
                <a:cubicBezTo>
                  <a:pt x="8380731" y="5044720"/>
                  <a:pt x="8360571" y="5045798"/>
                  <a:pt x="8341402" y="5051275"/>
                </a:cubicBezTo>
                <a:cubicBezTo>
                  <a:pt x="8327940" y="5055122"/>
                  <a:pt x="8314916" y="5060282"/>
                  <a:pt x="8301938" y="5065588"/>
                </a:cubicBezTo>
                <a:lnTo>
                  <a:pt x="8269091" y="5078313"/>
                </a:lnTo>
                <a:lnTo>
                  <a:pt x="8053903" y="5078313"/>
                </a:lnTo>
                <a:lnTo>
                  <a:pt x="8039297" y="5063121"/>
                </a:lnTo>
                <a:cubicBezTo>
                  <a:pt x="8034592" y="5056233"/>
                  <a:pt x="8030626" y="5048673"/>
                  <a:pt x="8026770" y="5041443"/>
                </a:cubicBezTo>
                <a:lnTo>
                  <a:pt x="8000026" y="4982605"/>
                </a:lnTo>
                <a:lnTo>
                  <a:pt x="7992538" y="4984888"/>
                </a:lnTo>
                <a:cubicBezTo>
                  <a:pt x="7969467" y="4991043"/>
                  <a:pt x="7946265" y="4996798"/>
                  <a:pt x="7923323" y="5003353"/>
                </a:cubicBezTo>
                <a:cubicBezTo>
                  <a:pt x="7855982" y="4989884"/>
                  <a:pt x="7885979" y="5005337"/>
                  <a:pt x="7834833" y="4954191"/>
                </a:cubicBezTo>
                <a:cubicBezTo>
                  <a:pt x="7776711" y="4896069"/>
                  <a:pt x="7670962" y="4941082"/>
                  <a:pt x="7589026" y="4934527"/>
                </a:cubicBezTo>
                <a:cubicBezTo>
                  <a:pt x="7575916" y="4941082"/>
                  <a:pt x="7563472" y="4949182"/>
                  <a:pt x="7549697" y="4954191"/>
                </a:cubicBezTo>
                <a:cubicBezTo>
                  <a:pt x="7527274" y="4962345"/>
                  <a:pt x="7502896" y="4964679"/>
                  <a:pt x="7480872" y="4973856"/>
                </a:cubicBezTo>
                <a:cubicBezTo>
                  <a:pt x="7366032" y="5021707"/>
                  <a:pt x="7501241" y="4991765"/>
                  <a:pt x="7372717" y="5013185"/>
                </a:cubicBezTo>
                <a:cubicBezTo>
                  <a:pt x="7323556" y="5016462"/>
                  <a:pt x="7274503" y="5023017"/>
                  <a:pt x="7225233" y="5023017"/>
                </a:cubicBezTo>
                <a:cubicBezTo>
                  <a:pt x="7184674" y="5023017"/>
                  <a:pt x="7144888" y="5015849"/>
                  <a:pt x="7105638" y="5006120"/>
                </a:cubicBezTo>
                <a:lnTo>
                  <a:pt x="7091550" y="5002214"/>
                </a:lnTo>
                <a:lnTo>
                  <a:pt x="7046583" y="5006102"/>
                </a:lnTo>
                <a:cubicBezTo>
                  <a:pt x="6961046" y="5013056"/>
                  <a:pt x="7015591" y="5005800"/>
                  <a:pt x="6905892" y="5031611"/>
                </a:cubicBezTo>
                <a:cubicBezTo>
                  <a:pt x="6876479" y="5038532"/>
                  <a:pt x="6844957" y="5038875"/>
                  <a:pt x="6817402" y="5051275"/>
                </a:cubicBezTo>
                <a:lnTo>
                  <a:pt x="6761352" y="5078313"/>
                </a:lnTo>
                <a:lnTo>
                  <a:pt x="6490711" y="5078313"/>
                </a:lnTo>
                <a:lnTo>
                  <a:pt x="6473497" y="5060768"/>
                </a:lnTo>
                <a:cubicBezTo>
                  <a:pt x="6464552" y="5049846"/>
                  <a:pt x="6455533" y="5039036"/>
                  <a:pt x="6443776" y="5031611"/>
                </a:cubicBezTo>
                <a:cubicBezTo>
                  <a:pt x="6404101" y="5006553"/>
                  <a:pt x="6357273" y="4994864"/>
                  <a:pt x="6315957" y="4972617"/>
                </a:cubicBezTo>
                <a:lnTo>
                  <a:pt x="6295696" y="4960548"/>
                </a:lnTo>
                <a:lnTo>
                  <a:pt x="6276815" y="4963237"/>
                </a:lnTo>
                <a:cubicBezTo>
                  <a:pt x="6253251" y="4966711"/>
                  <a:pt x="6229556" y="4970447"/>
                  <a:pt x="6212510" y="4973856"/>
                </a:cubicBezTo>
                <a:cubicBezTo>
                  <a:pt x="6182881" y="4979782"/>
                  <a:pt x="6153825" y="4988553"/>
                  <a:pt x="6124020" y="4993520"/>
                </a:cubicBezTo>
                <a:cubicBezTo>
                  <a:pt x="6055442" y="5004950"/>
                  <a:pt x="5986369" y="5013185"/>
                  <a:pt x="5917543" y="5023017"/>
                </a:cubicBezTo>
                <a:lnTo>
                  <a:pt x="5878324" y="5007330"/>
                </a:lnTo>
                <a:lnTo>
                  <a:pt x="5863673" y="5011946"/>
                </a:lnTo>
                <a:cubicBezTo>
                  <a:pt x="5804255" y="5043403"/>
                  <a:pt x="5775836" y="5061159"/>
                  <a:pt x="5764003" y="5070975"/>
                </a:cubicBezTo>
                <a:lnTo>
                  <a:pt x="5758503" y="5078313"/>
                </a:lnTo>
                <a:lnTo>
                  <a:pt x="5673281" y="5078313"/>
                </a:lnTo>
                <a:lnTo>
                  <a:pt x="5670173" y="5075392"/>
                </a:lnTo>
                <a:cubicBezTo>
                  <a:pt x="5661126" y="5068539"/>
                  <a:pt x="5645461" y="5057999"/>
                  <a:pt x="5617867" y="5041443"/>
                </a:cubicBezTo>
                <a:cubicBezTo>
                  <a:pt x="5543644" y="4996909"/>
                  <a:pt x="5552981" y="5004409"/>
                  <a:pt x="5480215" y="4992282"/>
                </a:cubicBezTo>
                <a:cubicBezTo>
                  <a:pt x="5410917" y="5020001"/>
                  <a:pt x="5423986" y="5011452"/>
                  <a:pt x="5363575" y="5057453"/>
                </a:cubicBezTo>
                <a:lnTo>
                  <a:pt x="5335984" y="5078313"/>
                </a:lnTo>
                <a:lnTo>
                  <a:pt x="5066064" y="5078313"/>
                </a:lnTo>
                <a:lnTo>
                  <a:pt x="5036949" y="5045864"/>
                </a:lnTo>
                <a:cubicBezTo>
                  <a:pt x="5005928" y="5007796"/>
                  <a:pt x="4993423" y="4987334"/>
                  <a:pt x="4919776" y="4962785"/>
                </a:cubicBezTo>
                <a:cubicBezTo>
                  <a:pt x="4909944" y="4959508"/>
                  <a:pt x="4900112" y="4969340"/>
                  <a:pt x="4890280" y="4972617"/>
                </a:cubicBezTo>
                <a:cubicBezTo>
                  <a:pt x="4867338" y="4975894"/>
                  <a:pt x="4843937" y="4976828"/>
                  <a:pt x="4821454" y="4982449"/>
                </a:cubicBezTo>
                <a:cubicBezTo>
                  <a:pt x="4784869" y="4991595"/>
                  <a:pt x="4766333" y="5007477"/>
                  <a:pt x="4732963" y="5021778"/>
                </a:cubicBezTo>
                <a:cubicBezTo>
                  <a:pt x="4700518" y="5035683"/>
                  <a:pt x="4666485" y="5045877"/>
                  <a:pt x="4634641" y="5061107"/>
                </a:cubicBezTo>
                <a:lnTo>
                  <a:pt x="4605469" y="5078313"/>
                </a:lnTo>
                <a:lnTo>
                  <a:pt x="4321930" y="5078313"/>
                </a:lnTo>
                <a:lnTo>
                  <a:pt x="4310547" y="5063505"/>
                </a:lnTo>
                <a:cubicBezTo>
                  <a:pt x="4290409" y="5039201"/>
                  <a:pt x="4268510" y="5015737"/>
                  <a:pt x="4241351" y="4992282"/>
                </a:cubicBezTo>
                <a:cubicBezTo>
                  <a:pt x="4205578" y="4961387"/>
                  <a:pt x="4162692" y="4939843"/>
                  <a:pt x="4123363" y="4913624"/>
                </a:cubicBezTo>
                <a:cubicBezTo>
                  <a:pt x="4070516" y="4940047"/>
                  <a:pt x="4040219" y="4956049"/>
                  <a:pt x="4000182" y="4968506"/>
                </a:cubicBezTo>
                <a:lnTo>
                  <a:pt x="3970755" y="4975465"/>
                </a:lnTo>
                <a:lnTo>
                  <a:pt x="3970755" y="5003353"/>
                </a:lnTo>
                <a:lnTo>
                  <a:pt x="3962750" y="4977359"/>
                </a:lnTo>
                <a:lnTo>
                  <a:pt x="3928786" y="4985391"/>
                </a:lnTo>
                <a:cubicBezTo>
                  <a:pt x="3899862" y="4990706"/>
                  <a:pt x="3864466" y="4995994"/>
                  <a:pt x="3818563" y="5002114"/>
                </a:cubicBezTo>
                <a:cubicBezTo>
                  <a:pt x="3804780" y="5003952"/>
                  <a:pt x="3802339" y="4976764"/>
                  <a:pt x="3789067" y="4972617"/>
                </a:cubicBezTo>
                <a:lnTo>
                  <a:pt x="3776408" y="4970181"/>
                </a:lnTo>
                <a:lnTo>
                  <a:pt x="3724949" y="4973856"/>
                </a:lnTo>
                <a:cubicBezTo>
                  <a:pt x="3706583" y="4975168"/>
                  <a:pt x="3704992" y="4970573"/>
                  <a:pt x="3713957" y="4962413"/>
                </a:cubicBezTo>
                <a:lnTo>
                  <a:pt x="3718467" y="4959583"/>
                </a:lnTo>
                <a:lnTo>
                  <a:pt x="3661247" y="4952953"/>
                </a:lnTo>
                <a:cubicBezTo>
                  <a:pt x="3492902" y="4971658"/>
                  <a:pt x="3601811" y="4956732"/>
                  <a:pt x="3336783" y="5011946"/>
                </a:cubicBezTo>
                <a:cubicBezTo>
                  <a:pt x="3289500" y="4974119"/>
                  <a:pt x="3260581" y="4946499"/>
                  <a:pt x="3199131" y="4923456"/>
                </a:cubicBezTo>
                <a:cubicBezTo>
                  <a:pt x="3177432" y="4915319"/>
                  <a:pt x="3153247" y="4916901"/>
                  <a:pt x="3130305" y="4913624"/>
                </a:cubicBezTo>
                <a:cubicBezTo>
                  <a:pt x="3113918" y="4923456"/>
                  <a:pt x="3097970" y="4934060"/>
                  <a:pt x="3081144" y="4943120"/>
                </a:cubicBezTo>
                <a:cubicBezTo>
                  <a:pt x="3055334" y="4957018"/>
                  <a:pt x="3027499" y="4967163"/>
                  <a:pt x="3002486" y="4982449"/>
                </a:cubicBezTo>
                <a:cubicBezTo>
                  <a:pt x="2968349" y="5003310"/>
                  <a:pt x="2940531" y="5034606"/>
                  <a:pt x="2904163" y="5051275"/>
                </a:cubicBezTo>
                <a:cubicBezTo>
                  <a:pt x="2882473" y="5061217"/>
                  <a:pt x="2859532" y="5067771"/>
                  <a:pt x="2836277" y="5073480"/>
                </a:cubicBezTo>
                <a:lnTo>
                  <a:pt x="2816585" y="5078313"/>
                </a:lnTo>
                <a:lnTo>
                  <a:pt x="2751267" y="5078313"/>
                </a:lnTo>
                <a:lnTo>
                  <a:pt x="2737246" y="5067009"/>
                </a:lnTo>
                <a:cubicBezTo>
                  <a:pt x="2682961" y="5023129"/>
                  <a:pt x="2713437" y="5049663"/>
                  <a:pt x="2550202" y="4982449"/>
                </a:cubicBezTo>
                <a:cubicBezTo>
                  <a:pt x="2533815" y="4985727"/>
                  <a:pt x="2516401" y="4985699"/>
                  <a:pt x="2501041" y="4992282"/>
                </a:cubicBezTo>
                <a:cubicBezTo>
                  <a:pt x="2476570" y="5002770"/>
                  <a:pt x="2437217" y="5026025"/>
                  <a:pt x="2399078" y="5049779"/>
                </a:cubicBezTo>
                <a:lnTo>
                  <a:pt x="2354141" y="5078313"/>
                </a:lnTo>
                <a:lnTo>
                  <a:pt x="2251603" y="5078313"/>
                </a:lnTo>
                <a:lnTo>
                  <a:pt x="2244689" y="5074128"/>
                </a:lnTo>
                <a:cubicBezTo>
                  <a:pt x="2226480" y="5062442"/>
                  <a:pt x="2208509" y="5049693"/>
                  <a:pt x="2186409" y="5031611"/>
                </a:cubicBezTo>
                <a:cubicBezTo>
                  <a:pt x="2172060" y="5019871"/>
                  <a:pt x="2160937" y="5004599"/>
                  <a:pt x="2147080" y="4992282"/>
                </a:cubicBezTo>
                <a:cubicBezTo>
                  <a:pt x="2111222" y="4960409"/>
                  <a:pt x="2076011" y="4925385"/>
                  <a:pt x="2019260" y="4943120"/>
                </a:cubicBezTo>
                <a:cubicBezTo>
                  <a:pt x="1987978" y="4952896"/>
                  <a:pt x="1966821" y="4982449"/>
                  <a:pt x="1940602" y="5002114"/>
                </a:cubicBezTo>
                <a:cubicBezTo>
                  <a:pt x="1911105" y="5011946"/>
                  <a:pt x="1883204" y="5031611"/>
                  <a:pt x="1852112" y="5031611"/>
                </a:cubicBezTo>
                <a:cubicBezTo>
                  <a:pt x="1840295" y="5031611"/>
                  <a:pt x="1843155" y="5007111"/>
                  <a:pt x="1832447" y="5002114"/>
                </a:cubicBezTo>
                <a:cubicBezTo>
                  <a:pt x="1792052" y="4983263"/>
                  <a:pt x="1747234" y="4975895"/>
                  <a:pt x="1704628" y="4962785"/>
                </a:cubicBezTo>
                <a:cubicBezTo>
                  <a:pt x="1691518" y="4969340"/>
                  <a:pt x="1677728" y="4974681"/>
                  <a:pt x="1665299" y="4982449"/>
                </a:cubicBezTo>
                <a:cubicBezTo>
                  <a:pt x="1651403" y="4991134"/>
                  <a:pt x="1641833" y="5007833"/>
                  <a:pt x="1625970" y="5011946"/>
                </a:cubicBezTo>
                <a:cubicBezTo>
                  <a:pt x="1551906" y="5031148"/>
                  <a:pt x="1475209" y="5038165"/>
                  <a:pt x="1399828" y="5051275"/>
                </a:cubicBezTo>
                <a:cubicBezTo>
                  <a:pt x="1376886" y="5044720"/>
                  <a:pt x="1352343" y="5042281"/>
                  <a:pt x="1331002" y="5031611"/>
                </a:cubicBezTo>
                <a:cubicBezTo>
                  <a:pt x="1243963" y="4988092"/>
                  <a:pt x="1314019" y="5004349"/>
                  <a:pt x="1252344" y="4952953"/>
                </a:cubicBezTo>
                <a:cubicBezTo>
                  <a:pt x="1244382" y="4946318"/>
                  <a:pt x="1232679" y="4946398"/>
                  <a:pt x="1222847" y="4943120"/>
                </a:cubicBezTo>
                <a:cubicBezTo>
                  <a:pt x="1213015" y="4952952"/>
                  <a:pt x="1202253" y="4961935"/>
                  <a:pt x="1193351" y="4972617"/>
                </a:cubicBezTo>
                <a:cubicBezTo>
                  <a:pt x="1177049" y="4992180"/>
                  <a:pt x="1163508" y="5025344"/>
                  <a:pt x="1144189" y="5041443"/>
                </a:cubicBezTo>
                <a:cubicBezTo>
                  <a:pt x="1130572" y="5052791"/>
                  <a:pt x="1115824" y="5062623"/>
                  <a:pt x="1100793" y="5072076"/>
                </a:cubicBezTo>
                <a:lnTo>
                  <a:pt x="1090876" y="5078313"/>
                </a:lnTo>
                <a:lnTo>
                  <a:pt x="874934" y="5078313"/>
                </a:lnTo>
                <a:lnTo>
                  <a:pt x="859927" y="5059179"/>
                </a:lnTo>
                <a:cubicBezTo>
                  <a:pt x="851559" y="5048079"/>
                  <a:pt x="844356" y="5038233"/>
                  <a:pt x="839389" y="5031611"/>
                </a:cubicBezTo>
                <a:lnTo>
                  <a:pt x="809892" y="5061107"/>
                </a:lnTo>
                <a:lnTo>
                  <a:pt x="792686" y="5078313"/>
                </a:lnTo>
                <a:lnTo>
                  <a:pt x="0" y="50783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 w="3175" cap="rnd">
            <a:noFill/>
            <a:prstDash val="sysDash"/>
            <a:beve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498038"/>
                      <a:gd name="connsiteY0" fmla="*/ 0 h 5078313"/>
                      <a:gd name="connsiteX1" fmla="*/ 229961 w 11498038"/>
                      <a:gd name="connsiteY1" fmla="*/ 0 h 5078313"/>
                      <a:gd name="connsiteX2" fmla="*/ 919843 w 11498038"/>
                      <a:gd name="connsiteY2" fmla="*/ 0 h 5078313"/>
                      <a:gd name="connsiteX3" fmla="*/ 1149804 w 11498038"/>
                      <a:gd name="connsiteY3" fmla="*/ 0 h 5078313"/>
                      <a:gd name="connsiteX4" fmla="*/ 1724706 w 11498038"/>
                      <a:gd name="connsiteY4" fmla="*/ 0 h 5078313"/>
                      <a:gd name="connsiteX5" fmla="*/ 2529568 w 11498038"/>
                      <a:gd name="connsiteY5" fmla="*/ 0 h 5078313"/>
                      <a:gd name="connsiteX6" fmla="*/ 3334431 w 11498038"/>
                      <a:gd name="connsiteY6" fmla="*/ 0 h 5078313"/>
                      <a:gd name="connsiteX7" fmla="*/ 4024313 w 11498038"/>
                      <a:gd name="connsiteY7" fmla="*/ 0 h 5078313"/>
                      <a:gd name="connsiteX8" fmla="*/ 4484235 w 11498038"/>
                      <a:gd name="connsiteY8" fmla="*/ 0 h 5078313"/>
                      <a:gd name="connsiteX9" fmla="*/ 4714196 w 11498038"/>
                      <a:gd name="connsiteY9" fmla="*/ 0 h 5078313"/>
                      <a:gd name="connsiteX10" fmla="*/ 5174117 w 11498038"/>
                      <a:gd name="connsiteY10" fmla="*/ 0 h 5078313"/>
                      <a:gd name="connsiteX11" fmla="*/ 5863999 w 11498038"/>
                      <a:gd name="connsiteY11" fmla="*/ 0 h 5078313"/>
                      <a:gd name="connsiteX12" fmla="*/ 6668862 w 11498038"/>
                      <a:gd name="connsiteY12" fmla="*/ 0 h 5078313"/>
                      <a:gd name="connsiteX13" fmla="*/ 6898823 w 11498038"/>
                      <a:gd name="connsiteY13" fmla="*/ 0 h 5078313"/>
                      <a:gd name="connsiteX14" fmla="*/ 7128784 w 11498038"/>
                      <a:gd name="connsiteY14" fmla="*/ 0 h 5078313"/>
                      <a:gd name="connsiteX15" fmla="*/ 7933646 w 11498038"/>
                      <a:gd name="connsiteY15" fmla="*/ 0 h 5078313"/>
                      <a:gd name="connsiteX16" fmla="*/ 8163607 w 11498038"/>
                      <a:gd name="connsiteY16" fmla="*/ 0 h 5078313"/>
                      <a:gd name="connsiteX17" fmla="*/ 8738509 w 11498038"/>
                      <a:gd name="connsiteY17" fmla="*/ 0 h 5078313"/>
                      <a:gd name="connsiteX18" fmla="*/ 9083450 w 11498038"/>
                      <a:gd name="connsiteY18" fmla="*/ 0 h 5078313"/>
                      <a:gd name="connsiteX19" fmla="*/ 9428391 w 11498038"/>
                      <a:gd name="connsiteY19" fmla="*/ 0 h 5078313"/>
                      <a:gd name="connsiteX20" fmla="*/ 9773332 w 11498038"/>
                      <a:gd name="connsiteY20" fmla="*/ 0 h 5078313"/>
                      <a:gd name="connsiteX21" fmla="*/ 10118273 w 11498038"/>
                      <a:gd name="connsiteY21" fmla="*/ 0 h 5078313"/>
                      <a:gd name="connsiteX22" fmla="*/ 10578195 w 11498038"/>
                      <a:gd name="connsiteY22" fmla="*/ 0 h 5078313"/>
                      <a:gd name="connsiteX23" fmla="*/ 10923136 w 11498038"/>
                      <a:gd name="connsiteY23" fmla="*/ 0 h 5078313"/>
                      <a:gd name="connsiteX24" fmla="*/ 11498038 w 11498038"/>
                      <a:gd name="connsiteY24" fmla="*/ 0 h 5078313"/>
                      <a:gd name="connsiteX25" fmla="*/ 11498038 w 11498038"/>
                      <a:gd name="connsiteY25" fmla="*/ 615040 h 5078313"/>
                      <a:gd name="connsiteX26" fmla="*/ 11498038 w 11498038"/>
                      <a:gd name="connsiteY26" fmla="*/ 1128514 h 5078313"/>
                      <a:gd name="connsiteX27" fmla="*/ 11498038 w 11498038"/>
                      <a:gd name="connsiteY27" fmla="*/ 1540422 h 5078313"/>
                      <a:gd name="connsiteX28" fmla="*/ 11498038 w 11498038"/>
                      <a:gd name="connsiteY28" fmla="*/ 2206245 h 5078313"/>
                      <a:gd name="connsiteX29" fmla="*/ 11498038 w 11498038"/>
                      <a:gd name="connsiteY29" fmla="*/ 2872068 h 5078313"/>
                      <a:gd name="connsiteX30" fmla="*/ 11498038 w 11498038"/>
                      <a:gd name="connsiteY30" fmla="*/ 3283976 h 5078313"/>
                      <a:gd name="connsiteX31" fmla="*/ 11498038 w 11498038"/>
                      <a:gd name="connsiteY31" fmla="*/ 3746666 h 5078313"/>
                      <a:gd name="connsiteX32" fmla="*/ 11498038 w 11498038"/>
                      <a:gd name="connsiteY32" fmla="*/ 4310923 h 5078313"/>
                      <a:gd name="connsiteX33" fmla="*/ 11498038 w 11498038"/>
                      <a:gd name="connsiteY33" fmla="*/ 5078313 h 5078313"/>
                      <a:gd name="connsiteX34" fmla="*/ 11038116 w 11498038"/>
                      <a:gd name="connsiteY34" fmla="*/ 5078313 h 5078313"/>
                      <a:gd name="connsiteX35" fmla="*/ 10463215 w 11498038"/>
                      <a:gd name="connsiteY35" fmla="*/ 5078313 h 5078313"/>
                      <a:gd name="connsiteX36" fmla="*/ 9888313 w 11498038"/>
                      <a:gd name="connsiteY36" fmla="*/ 5078313 h 5078313"/>
                      <a:gd name="connsiteX37" fmla="*/ 9198430 w 11498038"/>
                      <a:gd name="connsiteY37" fmla="*/ 5078313 h 5078313"/>
                      <a:gd name="connsiteX38" fmla="*/ 8853489 w 11498038"/>
                      <a:gd name="connsiteY38" fmla="*/ 5078313 h 5078313"/>
                      <a:gd name="connsiteX39" fmla="*/ 8508548 w 11498038"/>
                      <a:gd name="connsiteY39" fmla="*/ 5078313 h 5078313"/>
                      <a:gd name="connsiteX40" fmla="*/ 7703685 w 11498038"/>
                      <a:gd name="connsiteY40" fmla="*/ 5078313 h 5078313"/>
                      <a:gd name="connsiteX41" fmla="*/ 6898823 w 11498038"/>
                      <a:gd name="connsiteY41" fmla="*/ 5078313 h 5078313"/>
                      <a:gd name="connsiteX42" fmla="*/ 6323921 w 11498038"/>
                      <a:gd name="connsiteY42" fmla="*/ 5078313 h 5078313"/>
                      <a:gd name="connsiteX43" fmla="*/ 6093960 w 11498038"/>
                      <a:gd name="connsiteY43" fmla="*/ 5078313 h 5078313"/>
                      <a:gd name="connsiteX44" fmla="*/ 5863999 w 11498038"/>
                      <a:gd name="connsiteY44" fmla="*/ 5078313 h 5078313"/>
                      <a:gd name="connsiteX45" fmla="*/ 5059137 w 11498038"/>
                      <a:gd name="connsiteY45" fmla="*/ 5078313 h 5078313"/>
                      <a:gd name="connsiteX46" fmla="*/ 4599215 w 11498038"/>
                      <a:gd name="connsiteY46" fmla="*/ 5078313 h 5078313"/>
                      <a:gd name="connsiteX47" fmla="*/ 3794353 w 11498038"/>
                      <a:gd name="connsiteY47" fmla="*/ 5078313 h 5078313"/>
                      <a:gd name="connsiteX48" fmla="*/ 3219451 w 11498038"/>
                      <a:gd name="connsiteY48" fmla="*/ 5078313 h 5078313"/>
                      <a:gd name="connsiteX49" fmla="*/ 2989490 w 11498038"/>
                      <a:gd name="connsiteY49" fmla="*/ 5078313 h 5078313"/>
                      <a:gd name="connsiteX50" fmla="*/ 2644549 w 11498038"/>
                      <a:gd name="connsiteY50" fmla="*/ 5078313 h 5078313"/>
                      <a:gd name="connsiteX51" fmla="*/ 2184627 w 11498038"/>
                      <a:gd name="connsiteY51" fmla="*/ 5078313 h 5078313"/>
                      <a:gd name="connsiteX52" fmla="*/ 1494745 w 11498038"/>
                      <a:gd name="connsiteY52" fmla="*/ 5078313 h 5078313"/>
                      <a:gd name="connsiteX53" fmla="*/ 804863 w 11498038"/>
                      <a:gd name="connsiteY53" fmla="*/ 5078313 h 5078313"/>
                      <a:gd name="connsiteX54" fmla="*/ 0 w 11498038"/>
                      <a:gd name="connsiteY54" fmla="*/ 5078313 h 5078313"/>
                      <a:gd name="connsiteX55" fmla="*/ 0 w 11498038"/>
                      <a:gd name="connsiteY55" fmla="*/ 4564839 h 5078313"/>
                      <a:gd name="connsiteX56" fmla="*/ 0 w 11498038"/>
                      <a:gd name="connsiteY56" fmla="*/ 3899016 h 5078313"/>
                      <a:gd name="connsiteX57" fmla="*/ 0 w 11498038"/>
                      <a:gd name="connsiteY57" fmla="*/ 3487108 h 5078313"/>
                      <a:gd name="connsiteX58" fmla="*/ 0 w 11498038"/>
                      <a:gd name="connsiteY58" fmla="*/ 2922851 h 5078313"/>
                      <a:gd name="connsiteX59" fmla="*/ 0 w 11498038"/>
                      <a:gd name="connsiteY59" fmla="*/ 2257028 h 5078313"/>
                      <a:gd name="connsiteX60" fmla="*/ 0 w 11498038"/>
                      <a:gd name="connsiteY60" fmla="*/ 1591205 h 5078313"/>
                      <a:gd name="connsiteX61" fmla="*/ 0 w 11498038"/>
                      <a:gd name="connsiteY61" fmla="*/ 976165 h 5078313"/>
                      <a:gd name="connsiteX62" fmla="*/ 0 w 11498038"/>
                      <a:gd name="connsiteY62" fmla="*/ 0 h 50783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11498038" h="5078313" fill="none" extrusionOk="0">
                        <a:moveTo>
                          <a:pt x="0" y="0"/>
                        </a:moveTo>
                        <a:cubicBezTo>
                          <a:pt x="102742" y="-17193"/>
                          <a:pt x="141271" y="12166"/>
                          <a:pt x="229961" y="0"/>
                        </a:cubicBezTo>
                        <a:cubicBezTo>
                          <a:pt x="318651" y="-12166"/>
                          <a:pt x="624292" y="44830"/>
                          <a:pt x="919843" y="0"/>
                        </a:cubicBezTo>
                        <a:cubicBezTo>
                          <a:pt x="1215394" y="-44830"/>
                          <a:pt x="1068012" y="23994"/>
                          <a:pt x="1149804" y="0"/>
                        </a:cubicBezTo>
                        <a:cubicBezTo>
                          <a:pt x="1231596" y="-23994"/>
                          <a:pt x="1538532" y="4906"/>
                          <a:pt x="1724706" y="0"/>
                        </a:cubicBezTo>
                        <a:cubicBezTo>
                          <a:pt x="1910880" y="-4906"/>
                          <a:pt x="2130313" y="22688"/>
                          <a:pt x="2529568" y="0"/>
                        </a:cubicBezTo>
                        <a:cubicBezTo>
                          <a:pt x="2928823" y="-22688"/>
                          <a:pt x="3054218" y="59387"/>
                          <a:pt x="3334431" y="0"/>
                        </a:cubicBezTo>
                        <a:cubicBezTo>
                          <a:pt x="3614644" y="-59387"/>
                          <a:pt x="3863196" y="73756"/>
                          <a:pt x="4024313" y="0"/>
                        </a:cubicBezTo>
                        <a:cubicBezTo>
                          <a:pt x="4185430" y="-73756"/>
                          <a:pt x="4256576" y="50798"/>
                          <a:pt x="4484235" y="0"/>
                        </a:cubicBezTo>
                        <a:cubicBezTo>
                          <a:pt x="4711894" y="-50798"/>
                          <a:pt x="4605719" y="18806"/>
                          <a:pt x="4714196" y="0"/>
                        </a:cubicBezTo>
                        <a:cubicBezTo>
                          <a:pt x="4822673" y="-18806"/>
                          <a:pt x="5046072" y="40875"/>
                          <a:pt x="5174117" y="0"/>
                        </a:cubicBezTo>
                        <a:cubicBezTo>
                          <a:pt x="5302162" y="-40875"/>
                          <a:pt x="5683818" y="64922"/>
                          <a:pt x="5863999" y="0"/>
                        </a:cubicBezTo>
                        <a:cubicBezTo>
                          <a:pt x="6044180" y="-64922"/>
                          <a:pt x="6356599" y="70388"/>
                          <a:pt x="6668862" y="0"/>
                        </a:cubicBezTo>
                        <a:cubicBezTo>
                          <a:pt x="6981125" y="-70388"/>
                          <a:pt x="6822953" y="16855"/>
                          <a:pt x="6898823" y="0"/>
                        </a:cubicBezTo>
                        <a:cubicBezTo>
                          <a:pt x="6974693" y="-16855"/>
                          <a:pt x="7051284" y="12453"/>
                          <a:pt x="7128784" y="0"/>
                        </a:cubicBezTo>
                        <a:cubicBezTo>
                          <a:pt x="7206284" y="-12453"/>
                          <a:pt x="7539850" y="24659"/>
                          <a:pt x="7933646" y="0"/>
                        </a:cubicBezTo>
                        <a:cubicBezTo>
                          <a:pt x="8327442" y="-24659"/>
                          <a:pt x="8050934" y="15177"/>
                          <a:pt x="8163607" y="0"/>
                        </a:cubicBezTo>
                        <a:cubicBezTo>
                          <a:pt x="8276280" y="-15177"/>
                          <a:pt x="8552437" y="18823"/>
                          <a:pt x="8738509" y="0"/>
                        </a:cubicBezTo>
                        <a:cubicBezTo>
                          <a:pt x="8924581" y="-18823"/>
                          <a:pt x="8929274" y="16909"/>
                          <a:pt x="9083450" y="0"/>
                        </a:cubicBezTo>
                        <a:cubicBezTo>
                          <a:pt x="9237626" y="-16909"/>
                          <a:pt x="9279150" y="23994"/>
                          <a:pt x="9428391" y="0"/>
                        </a:cubicBezTo>
                        <a:cubicBezTo>
                          <a:pt x="9577632" y="-23994"/>
                          <a:pt x="9703633" y="15814"/>
                          <a:pt x="9773332" y="0"/>
                        </a:cubicBezTo>
                        <a:cubicBezTo>
                          <a:pt x="9843031" y="-15814"/>
                          <a:pt x="9986741" y="34250"/>
                          <a:pt x="10118273" y="0"/>
                        </a:cubicBezTo>
                        <a:cubicBezTo>
                          <a:pt x="10249805" y="-34250"/>
                          <a:pt x="10418805" y="48135"/>
                          <a:pt x="10578195" y="0"/>
                        </a:cubicBezTo>
                        <a:cubicBezTo>
                          <a:pt x="10737585" y="-48135"/>
                          <a:pt x="10789981" y="27020"/>
                          <a:pt x="10923136" y="0"/>
                        </a:cubicBezTo>
                        <a:cubicBezTo>
                          <a:pt x="11056291" y="-27020"/>
                          <a:pt x="11356667" y="34156"/>
                          <a:pt x="11498038" y="0"/>
                        </a:cubicBezTo>
                        <a:cubicBezTo>
                          <a:pt x="11550981" y="196302"/>
                          <a:pt x="11450055" y="359514"/>
                          <a:pt x="11498038" y="615040"/>
                        </a:cubicBezTo>
                        <a:cubicBezTo>
                          <a:pt x="11546021" y="870566"/>
                          <a:pt x="11442034" y="925959"/>
                          <a:pt x="11498038" y="1128514"/>
                        </a:cubicBezTo>
                        <a:cubicBezTo>
                          <a:pt x="11554042" y="1331069"/>
                          <a:pt x="11492170" y="1347954"/>
                          <a:pt x="11498038" y="1540422"/>
                        </a:cubicBezTo>
                        <a:cubicBezTo>
                          <a:pt x="11503906" y="1732890"/>
                          <a:pt x="11455845" y="2066957"/>
                          <a:pt x="11498038" y="2206245"/>
                        </a:cubicBezTo>
                        <a:cubicBezTo>
                          <a:pt x="11540231" y="2345533"/>
                          <a:pt x="11470075" y="2540271"/>
                          <a:pt x="11498038" y="2872068"/>
                        </a:cubicBezTo>
                        <a:cubicBezTo>
                          <a:pt x="11526001" y="3203865"/>
                          <a:pt x="11496650" y="3185307"/>
                          <a:pt x="11498038" y="3283976"/>
                        </a:cubicBezTo>
                        <a:cubicBezTo>
                          <a:pt x="11499426" y="3382645"/>
                          <a:pt x="11464602" y="3531947"/>
                          <a:pt x="11498038" y="3746666"/>
                        </a:cubicBezTo>
                        <a:cubicBezTo>
                          <a:pt x="11531474" y="3961385"/>
                          <a:pt x="11461446" y="4098128"/>
                          <a:pt x="11498038" y="4310923"/>
                        </a:cubicBezTo>
                        <a:cubicBezTo>
                          <a:pt x="11534630" y="4523718"/>
                          <a:pt x="11433371" y="4865336"/>
                          <a:pt x="11498038" y="5078313"/>
                        </a:cubicBezTo>
                        <a:cubicBezTo>
                          <a:pt x="11288676" y="5099441"/>
                          <a:pt x="11196079" y="5068376"/>
                          <a:pt x="11038116" y="5078313"/>
                        </a:cubicBezTo>
                        <a:cubicBezTo>
                          <a:pt x="10880153" y="5088250"/>
                          <a:pt x="10650999" y="5061642"/>
                          <a:pt x="10463215" y="5078313"/>
                        </a:cubicBezTo>
                        <a:cubicBezTo>
                          <a:pt x="10275431" y="5094984"/>
                          <a:pt x="10128206" y="5022776"/>
                          <a:pt x="9888313" y="5078313"/>
                        </a:cubicBezTo>
                        <a:cubicBezTo>
                          <a:pt x="9648420" y="5133850"/>
                          <a:pt x="9456347" y="5042528"/>
                          <a:pt x="9198430" y="5078313"/>
                        </a:cubicBezTo>
                        <a:cubicBezTo>
                          <a:pt x="8940513" y="5114098"/>
                          <a:pt x="9009267" y="5076269"/>
                          <a:pt x="8853489" y="5078313"/>
                        </a:cubicBezTo>
                        <a:cubicBezTo>
                          <a:pt x="8697711" y="5080357"/>
                          <a:pt x="8654562" y="5074122"/>
                          <a:pt x="8508548" y="5078313"/>
                        </a:cubicBezTo>
                        <a:cubicBezTo>
                          <a:pt x="8362534" y="5082504"/>
                          <a:pt x="8036858" y="4991377"/>
                          <a:pt x="7703685" y="5078313"/>
                        </a:cubicBezTo>
                        <a:cubicBezTo>
                          <a:pt x="7370512" y="5165249"/>
                          <a:pt x="7075517" y="5053629"/>
                          <a:pt x="6898823" y="5078313"/>
                        </a:cubicBezTo>
                        <a:cubicBezTo>
                          <a:pt x="6722129" y="5102997"/>
                          <a:pt x="6538816" y="5057193"/>
                          <a:pt x="6323921" y="5078313"/>
                        </a:cubicBezTo>
                        <a:cubicBezTo>
                          <a:pt x="6109026" y="5099433"/>
                          <a:pt x="6197856" y="5067033"/>
                          <a:pt x="6093960" y="5078313"/>
                        </a:cubicBezTo>
                        <a:cubicBezTo>
                          <a:pt x="5990064" y="5089593"/>
                          <a:pt x="5967780" y="5070338"/>
                          <a:pt x="5863999" y="5078313"/>
                        </a:cubicBezTo>
                        <a:cubicBezTo>
                          <a:pt x="5760218" y="5086288"/>
                          <a:pt x="5425920" y="4993294"/>
                          <a:pt x="5059137" y="5078313"/>
                        </a:cubicBezTo>
                        <a:cubicBezTo>
                          <a:pt x="4692354" y="5163332"/>
                          <a:pt x="4828039" y="5047777"/>
                          <a:pt x="4599215" y="5078313"/>
                        </a:cubicBezTo>
                        <a:cubicBezTo>
                          <a:pt x="4370391" y="5108849"/>
                          <a:pt x="4161814" y="4999539"/>
                          <a:pt x="3794353" y="5078313"/>
                        </a:cubicBezTo>
                        <a:cubicBezTo>
                          <a:pt x="3426892" y="5157087"/>
                          <a:pt x="3381182" y="5053469"/>
                          <a:pt x="3219451" y="5078313"/>
                        </a:cubicBezTo>
                        <a:cubicBezTo>
                          <a:pt x="3057720" y="5103157"/>
                          <a:pt x="3036764" y="5075130"/>
                          <a:pt x="2989490" y="5078313"/>
                        </a:cubicBezTo>
                        <a:cubicBezTo>
                          <a:pt x="2942216" y="5081496"/>
                          <a:pt x="2807458" y="5043924"/>
                          <a:pt x="2644549" y="5078313"/>
                        </a:cubicBezTo>
                        <a:cubicBezTo>
                          <a:pt x="2481640" y="5112702"/>
                          <a:pt x="2385703" y="5052702"/>
                          <a:pt x="2184627" y="5078313"/>
                        </a:cubicBezTo>
                        <a:cubicBezTo>
                          <a:pt x="1983551" y="5103924"/>
                          <a:pt x="1790970" y="5077537"/>
                          <a:pt x="1494745" y="5078313"/>
                        </a:cubicBezTo>
                        <a:cubicBezTo>
                          <a:pt x="1198520" y="5079089"/>
                          <a:pt x="996612" y="5060853"/>
                          <a:pt x="804863" y="5078313"/>
                        </a:cubicBezTo>
                        <a:cubicBezTo>
                          <a:pt x="613114" y="5095773"/>
                          <a:pt x="310162" y="5041321"/>
                          <a:pt x="0" y="5078313"/>
                        </a:cubicBezTo>
                        <a:cubicBezTo>
                          <a:pt x="-1767" y="4844917"/>
                          <a:pt x="50175" y="4699947"/>
                          <a:pt x="0" y="4564839"/>
                        </a:cubicBezTo>
                        <a:cubicBezTo>
                          <a:pt x="-50175" y="4429731"/>
                          <a:pt x="70555" y="4079597"/>
                          <a:pt x="0" y="3899016"/>
                        </a:cubicBezTo>
                        <a:cubicBezTo>
                          <a:pt x="-70555" y="3718435"/>
                          <a:pt x="13353" y="3664233"/>
                          <a:pt x="0" y="3487108"/>
                        </a:cubicBezTo>
                        <a:cubicBezTo>
                          <a:pt x="-13353" y="3309983"/>
                          <a:pt x="41473" y="3106013"/>
                          <a:pt x="0" y="2922851"/>
                        </a:cubicBezTo>
                        <a:cubicBezTo>
                          <a:pt x="-41473" y="2739689"/>
                          <a:pt x="20471" y="2588555"/>
                          <a:pt x="0" y="2257028"/>
                        </a:cubicBezTo>
                        <a:cubicBezTo>
                          <a:pt x="-20471" y="1925501"/>
                          <a:pt x="23869" y="1917090"/>
                          <a:pt x="0" y="1591205"/>
                        </a:cubicBezTo>
                        <a:cubicBezTo>
                          <a:pt x="-23869" y="1265320"/>
                          <a:pt x="45808" y="1160048"/>
                          <a:pt x="0" y="976165"/>
                        </a:cubicBezTo>
                        <a:cubicBezTo>
                          <a:pt x="-45808" y="792282"/>
                          <a:pt x="68334" y="349276"/>
                          <a:pt x="0" y="0"/>
                        </a:cubicBezTo>
                        <a:close/>
                      </a:path>
                      <a:path w="11498038" h="5078313" stroke="0" extrusionOk="0">
                        <a:moveTo>
                          <a:pt x="0" y="0"/>
                        </a:moveTo>
                        <a:cubicBezTo>
                          <a:pt x="109193" y="-19202"/>
                          <a:pt x="236703" y="6592"/>
                          <a:pt x="459922" y="0"/>
                        </a:cubicBezTo>
                        <a:cubicBezTo>
                          <a:pt x="683141" y="-6592"/>
                          <a:pt x="624801" y="14537"/>
                          <a:pt x="689882" y="0"/>
                        </a:cubicBezTo>
                        <a:cubicBezTo>
                          <a:pt x="754963" y="-14537"/>
                          <a:pt x="1193407" y="48287"/>
                          <a:pt x="1494745" y="0"/>
                        </a:cubicBezTo>
                        <a:cubicBezTo>
                          <a:pt x="1796083" y="-48287"/>
                          <a:pt x="1753900" y="38043"/>
                          <a:pt x="1954666" y="0"/>
                        </a:cubicBezTo>
                        <a:cubicBezTo>
                          <a:pt x="2155432" y="-38043"/>
                          <a:pt x="2251952" y="17651"/>
                          <a:pt x="2414588" y="0"/>
                        </a:cubicBezTo>
                        <a:cubicBezTo>
                          <a:pt x="2577224" y="-17651"/>
                          <a:pt x="3000419" y="10904"/>
                          <a:pt x="3219451" y="0"/>
                        </a:cubicBezTo>
                        <a:cubicBezTo>
                          <a:pt x="3438483" y="-10904"/>
                          <a:pt x="3441244" y="14485"/>
                          <a:pt x="3564392" y="0"/>
                        </a:cubicBezTo>
                        <a:cubicBezTo>
                          <a:pt x="3687540" y="-14485"/>
                          <a:pt x="4089607" y="93607"/>
                          <a:pt x="4369254" y="0"/>
                        </a:cubicBezTo>
                        <a:cubicBezTo>
                          <a:pt x="4648901" y="-93607"/>
                          <a:pt x="4843695" y="39948"/>
                          <a:pt x="5174117" y="0"/>
                        </a:cubicBezTo>
                        <a:cubicBezTo>
                          <a:pt x="5504539" y="-39948"/>
                          <a:pt x="5600105" y="5203"/>
                          <a:pt x="5749019" y="0"/>
                        </a:cubicBezTo>
                        <a:cubicBezTo>
                          <a:pt x="5897933" y="-5203"/>
                          <a:pt x="6351757" y="58008"/>
                          <a:pt x="6553882" y="0"/>
                        </a:cubicBezTo>
                        <a:cubicBezTo>
                          <a:pt x="6756007" y="-58008"/>
                          <a:pt x="6827503" y="20173"/>
                          <a:pt x="7013803" y="0"/>
                        </a:cubicBezTo>
                        <a:cubicBezTo>
                          <a:pt x="7200103" y="-20173"/>
                          <a:pt x="7353191" y="2628"/>
                          <a:pt x="7473725" y="0"/>
                        </a:cubicBezTo>
                        <a:cubicBezTo>
                          <a:pt x="7594259" y="-2628"/>
                          <a:pt x="7984566" y="39135"/>
                          <a:pt x="8163607" y="0"/>
                        </a:cubicBezTo>
                        <a:cubicBezTo>
                          <a:pt x="8342648" y="-39135"/>
                          <a:pt x="8423050" y="45013"/>
                          <a:pt x="8623529" y="0"/>
                        </a:cubicBezTo>
                        <a:cubicBezTo>
                          <a:pt x="8824008" y="-45013"/>
                          <a:pt x="9030015" y="6510"/>
                          <a:pt x="9428391" y="0"/>
                        </a:cubicBezTo>
                        <a:cubicBezTo>
                          <a:pt x="9826767" y="-6510"/>
                          <a:pt x="9864008" y="54798"/>
                          <a:pt x="10233254" y="0"/>
                        </a:cubicBezTo>
                        <a:cubicBezTo>
                          <a:pt x="10602500" y="-54798"/>
                          <a:pt x="10672963" y="68735"/>
                          <a:pt x="10808156" y="0"/>
                        </a:cubicBezTo>
                        <a:cubicBezTo>
                          <a:pt x="10943349" y="-68735"/>
                          <a:pt x="11224922" y="71306"/>
                          <a:pt x="11498038" y="0"/>
                        </a:cubicBezTo>
                        <a:cubicBezTo>
                          <a:pt x="11518653" y="88419"/>
                          <a:pt x="11458932" y="255588"/>
                          <a:pt x="11498038" y="411908"/>
                        </a:cubicBezTo>
                        <a:cubicBezTo>
                          <a:pt x="11537144" y="568228"/>
                          <a:pt x="11490757" y="723660"/>
                          <a:pt x="11498038" y="874598"/>
                        </a:cubicBezTo>
                        <a:cubicBezTo>
                          <a:pt x="11505319" y="1025536"/>
                          <a:pt x="11431761" y="1241347"/>
                          <a:pt x="11498038" y="1489638"/>
                        </a:cubicBezTo>
                        <a:cubicBezTo>
                          <a:pt x="11564315" y="1737929"/>
                          <a:pt x="11496666" y="1794391"/>
                          <a:pt x="11498038" y="2003112"/>
                        </a:cubicBezTo>
                        <a:cubicBezTo>
                          <a:pt x="11499410" y="2211833"/>
                          <a:pt x="11445023" y="2258278"/>
                          <a:pt x="11498038" y="2465803"/>
                        </a:cubicBezTo>
                        <a:cubicBezTo>
                          <a:pt x="11551053" y="2673328"/>
                          <a:pt x="11475178" y="2816723"/>
                          <a:pt x="11498038" y="3080843"/>
                        </a:cubicBezTo>
                        <a:cubicBezTo>
                          <a:pt x="11520898" y="3344963"/>
                          <a:pt x="11441381" y="3403080"/>
                          <a:pt x="11498038" y="3645100"/>
                        </a:cubicBezTo>
                        <a:cubicBezTo>
                          <a:pt x="11554695" y="3887120"/>
                          <a:pt x="11488238" y="3938369"/>
                          <a:pt x="11498038" y="4209357"/>
                        </a:cubicBezTo>
                        <a:cubicBezTo>
                          <a:pt x="11507838" y="4480345"/>
                          <a:pt x="11433630" y="4666773"/>
                          <a:pt x="11498038" y="5078313"/>
                        </a:cubicBezTo>
                        <a:cubicBezTo>
                          <a:pt x="11249277" y="5159797"/>
                          <a:pt x="11086775" y="5065702"/>
                          <a:pt x="10808156" y="5078313"/>
                        </a:cubicBezTo>
                        <a:cubicBezTo>
                          <a:pt x="10529537" y="5090924"/>
                          <a:pt x="10566563" y="5072364"/>
                          <a:pt x="10463215" y="5078313"/>
                        </a:cubicBezTo>
                        <a:cubicBezTo>
                          <a:pt x="10359867" y="5084262"/>
                          <a:pt x="10083287" y="5051002"/>
                          <a:pt x="9773332" y="5078313"/>
                        </a:cubicBezTo>
                        <a:cubicBezTo>
                          <a:pt x="9463377" y="5105624"/>
                          <a:pt x="9617619" y="5073402"/>
                          <a:pt x="9543372" y="5078313"/>
                        </a:cubicBezTo>
                        <a:cubicBezTo>
                          <a:pt x="9469125" y="5083224"/>
                          <a:pt x="9062218" y="5076586"/>
                          <a:pt x="8853489" y="5078313"/>
                        </a:cubicBezTo>
                        <a:cubicBezTo>
                          <a:pt x="8644760" y="5080040"/>
                          <a:pt x="8655496" y="5068798"/>
                          <a:pt x="8508548" y="5078313"/>
                        </a:cubicBezTo>
                        <a:cubicBezTo>
                          <a:pt x="8361600" y="5087828"/>
                          <a:pt x="8337837" y="5072394"/>
                          <a:pt x="8278587" y="5078313"/>
                        </a:cubicBezTo>
                        <a:cubicBezTo>
                          <a:pt x="8219337" y="5084232"/>
                          <a:pt x="8019369" y="5061346"/>
                          <a:pt x="7933646" y="5078313"/>
                        </a:cubicBezTo>
                        <a:cubicBezTo>
                          <a:pt x="7847923" y="5095280"/>
                          <a:pt x="7475530" y="4997845"/>
                          <a:pt x="7243764" y="5078313"/>
                        </a:cubicBezTo>
                        <a:cubicBezTo>
                          <a:pt x="7011998" y="5158781"/>
                          <a:pt x="7053372" y="5065638"/>
                          <a:pt x="6898823" y="5078313"/>
                        </a:cubicBezTo>
                        <a:cubicBezTo>
                          <a:pt x="6744274" y="5090988"/>
                          <a:pt x="6748158" y="5077570"/>
                          <a:pt x="6668862" y="5078313"/>
                        </a:cubicBezTo>
                        <a:cubicBezTo>
                          <a:pt x="6589566" y="5079056"/>
                          <a:pt x="6485318" y="5067457"/>
                          <a:pt x="6323921" y="5078313"/>
                        </a:cubicBezTo>
                        <a:cubicBezTo>
                          <a:pt x="6162524" y="5089169"/>
                          <a:pt x="5988046" y="5038295"/>
                          <a:pt x="5863999" y="5078313"/>
                        </a:cubicBezTo>
                        <a:cubicBezTo>
                          <a:pt x="5739952" y="5118331"/>
                          <a:pt x="5522829" y="5078041"/>
                          <a:pt x="5289097" y="5078313"/>
                        </a:cubicBezTo>
                        <a:cubicBezTo>
                          <a:pt x="5055365" y="5078585"/>
                          <a:pt x="5021132" y="5068661"/>
                          <a:pt x="4944156" y="5078313"/>
                        </a:cubicBezTo>
                        <a:cubicBezTo>
                          <a:pt x="4867180" y="5087965"/>
                          <a:pt x="4450208" y="5030879"/>
                          <a:pt x="4139294" y="5078313"/>
                        </a:cubicBezTo>
                        <a:cubicBezTo>
                          <a:pt x="3828380" y="5125747"/>
                          <a:pt x="3746368" y="5027931"/>
                          <a:pt x="3564392" y="5078313"/>
                        </a:cubicBezTo>
                        <a:cubicBezTo>
                          <a:pt x="3382416" y="5128695"/>
                          <a:pt x="2921213" y="5051320"/>
                          <a:pt x="2759529" y="5078313"/>
                        </a:cubicBezTo>
                        <a:cubicBezTo>
                          <a:pt x="2597845" y="5105306"/>
                          <a:pt x="2367409" y="5029304"/>
                          <a:pt x="2069647" y="5078313"/>
                        </a:cubicBezTo>
                        <a:cubicBezTo>
                          <a:pt x="1771885" y="5127322"/>
                          <a:pt x="1819960" y="5045664"/>
                          <a:pt x="1609725" y="5078313"/>
                        </a:cubicBezTo>
                        <a:cubicBezTo>
                          <a:pt x="1399490" y="5110962"/>
                          <a:pt x="1104299" y="5048026"/>
                          <a:pt x="919843" y="5078313"/>
                        </a:cubicBezTo>
                        <a:cubicBezTo>
                          <a:pt x="735387" y="5108600"/>
                          <a:pt x="688189" y="5055056"/>
                          <a:pt x="574902" y="5078313"/>
                        </a:cubicBezTo>
                        <a:cubicBezTo>
                          <a:pt x="461615" y="5101570"/>
                          <a:pt x="142284" y="5046114"/>
                          <a:pt x="0" y="5078313"/>
                        </a:cubicBezTo>
                        <a:cubicBezTo>
                          <a:pt x="-33687" y="4911469"/>
                          <a:pt x="44766" y="4854281"/>
                          <a:pt x="0" y="4666405"/>
                        </a:cubicBezTo>
                        <a:cubicBezTo>
                          <a:pt x="-44766" y="4478529"/>
                          <a:pt x="28941" y="4233809"/>
                          <a:pt x="0" y="4000582"/>
                        </a:cubicBezTo>
                        <a:cubicBezTo>
                          <a:pt x="-28941" y="3767355"/>
                          <a:pt x="59579" y="3638812"/>
                          <a:pt x="0" y="3385542"/>
                        </a:cubicBezTo>
                        <a:cubicBezTo>
                          <a:pt x="-59579" y="3132272"/>
                          <a:pt x="40227" y="2942340"/>
                          <a:pt x="0" y="2770502"/>
                        </a:cubicBezTo>
                        <a:cubicBezTo>
                          <a:pt x="-40227" y="2598664"/>
                          <a:pt x="23322" y="2458907"/>
                          <a:pt x="0" y="2155462"/>
                        </a:cubicBezTo>
                        <a:cubicBezTo>
                          <a:pt x="-23322" y="1852017"/>
                          <a:pt x="27296" y="1821552"/>
                          <a:pt x="0" y="1692771"/>
                        </a:cubicBezTo>
                        <a:cubicBezTo>
                          <a:pt x="-27296" y="1563990"/>
                          <a:pt x="57461" y="1186232"/>
                          <a:pt x="0" y="1026948"/>
                        </a:cubicBezTo>
                        <a:cubicBezTo>
                          <a:pt x="-57461" y="867664"/>
                          <a:pt x="51211" y="2951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[name,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(0);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[message,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"title"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title,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"author"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name,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"body"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message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data,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9576619" y="1547696"/>
            <a:ext cx="2222054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18924989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272" y="1358424"/>
            <a:ext cx="11516239" cy="4955354"/>
          </a:xfrm>
        </p:spPr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C655B-2D2C-8512-997B-CB3569481E81}"/>
              </a:ext>
            </a:extLst>
          </p:cNvPr>
          <p:cNvSpPr txBox="1"/>
          <p:nvPr/>
        </p:nvSpPr>
        <p:spPr>
          <a:xfrm>
            <a:off x="276424" y="1420539"/>
            <a:ext cx="11729016" cy="4555093"/>
          </a:xfrm>
          <a:custGeom>
            <a:avLst/>
            <a:gdLst>
              <a:gd name="connsiteX0" fmla="*/ 0 w 11729016"/>
              <a:gd name="connsiteY0" fmla="*/ 0 h 4555093"/>
              <a:gd name="connsiteX1" fmla="*/ 26289 w 11729016"/>
              <a:gd name="connsiteY1" fmla="*/ 0 h 4555093"/>
              <a:gd name="connsiteX2" fmla="*/ 36355 w 11729016"/>
              <a:gd name="connsiteY2" fmla="*/ 1116 h 4555093"/>
              <a:gd name="connsiteX3" fmla="*/ 43066 w 11729016"/>
              <a:gd name="connsiteY3" fmla="*/ 0 h 4555093"/>
              <a:gd name="connsiteX4" fmla="*/ 393718 w 11729016"/>
              <a:gd name="connsiteY4" fmla="*/ 0 h 4555093"/>
              <a:gd name="connsiteX5" fmla="*/ 429645 w 11729016"/>
              <a:gd name="connsiteY5" fmla="*/ 4387 h 4555093"/>
              <a:gd name="connsiteX6" fmla="*/ 459142 w 11729016"/>
              <a:gd name="connsiteY6" fmla="*/ 7658 h 4555093"/>
              <a:gd name="connsiteX7" fmla="*/ 596794 w 11729016"/>
              <a:gd name="connsiteY7" fmla="*/ 4387 h 4555093"/>
              <a:gd name="connsiteX8" fmla="*/ 655787 w 11729016"/>
              <a:gd name="connsiteY8" fmla="*/ 1116 h 4555093"/>
              <a:gd name="connsiteX9" fmla="*/ 822936 w 11729016"/>
              <a:gd name="connsiteY9" fmla="*/ 4387 h 4555093"/>
              <a:gd name="connsiteX10" fmla="*/ 931090 w 11729016"/>
              <a:gd name="connsiteY10" fmla="*/ 40366 h 4555093"/>
              <a:gd name="connsiteX11" fmla="*/ 960587 w 11729016"/>
              <a:gd name="connsiteY11" fmla="*/ 50178 h 4555093"/>
              <a:gd name="connsiteX12" fmla="*/ 1058910 w 11729016"/>
              <a:gd name="connsiteY12" fmla="*/ 14199 h 4555093"/>
              <a:gd name="connsiteX13" fmla="*/ 1176897 w 11729016"/>
              <a:gd name="connsiteY13" fmla="*/ 27282 h 4555093"/>
              <a:gd name="connsiteX14" fmla="*/ 1265387 w 11729016"/>
              <a:gd name="connsiteY14" fmla="*/ 46907 h 4555093"/>
              <a:gd name="connsiteX15" fmla="*/ 1314549 w 11729016"/>
              <a:gd name="connsiteY15" fmla="*/ 69803 h 4555093"/>
              <a:gd name="connsiteX16" fmla="*/ 1344045 w 11729016"/>
              <a:gd name="connsiteY16" fmla="*/ 79615 h 4555093"/>
              <a:gd name="connsiteX17" fmla="*/ 1373542 w 11729016"/>
              <a:gd name="connsiteY17" fmla="*/ 76344 h 4555093"/>
              <a:gd name="connsiteX18" fmla="*/ 1452200 w 11729016"/>
              <a:gd name="connsiteY18" fmla="*/ 50178 h 4555093"/>
              <a:gd name="connsiteX19" fmla="*/ 1521026 w 11729016"/>
              <a:gd name="connsiteY19" fmla="*/ 43637 h 4555093"/>
              <a:gd name="connsiteX20" fmla="*/ 1747168 w 11729016"/>
              <a:gd name="connsiteY20" fmla="*/ 56719 h 4555093"/>
              <a:gd name="connsiteX21" fmla="*/ 1786497 w 11729016"/>
              <a:gd name="connsiteY21" fmla="*/ 66532 h 4555093"/>
              <a:gd name="connsiteX22" fmla="*/ 1825826 w 11729016"/>
              <a:gd name="connsiteY22" fmla="*/ 73073 h 4555093"/>
              <a:gd name="connsiteX23" fmla="*/ 1953645 w 11729016"/>
              <a:gd name="connsiteY23" fmla="*/ 59990 h 4555093"/>
              <a:gd name="connsiteX24" fmla="*/ 1973310 w 11729016"/>
              <a:gd name="connsiteY24" fmla="*/ 50178 h 4555093"/>
              <a:gd name="connsiteX25" fmla="*/ 2061800 w 11729016"/>
              <a:gd name="connsiteY25" fmla="*/ 59990 h 4555093"/>
              <a:gd name="connsiteX26" fmla="*/ 2140458 w 11729016"/>
              <a:gd name="connsiteY26" fmla="*/ 79615 h 4555093"/>
              <a:gd name="connsiteX27" fmla="*/ 2268278 w 11729016"/>
              <a:gd name="connsiteY27" fmla="*/ 63261 h 4555093"/>
              <a:gd name="connsiteX28" fmla="*/ 2307607 w 11729016"/>
              <a:gd name="connsiteY28" fmla="*/ 50178 h 4555093"/>
              <a:gd name="connsiteX29" fmla="*/ 2425594 w 11729016"/>
              <a:gd name="connsiteY29" fmla="*/ 24012 h 4555093"/>
              <a:gd name="connsiteX30" fmla="*/ 2622239 w 11729016"/>
              <a:gd name="connsiteY30" fmla="*/ 63261 h 4555093"/>
              <a:gd name="connsiteX31" fmla="*/ 2671400 w 11729016"/>
              <a:gd name="connsiteY31" fmla="*/ 66532 h 4555093"/>
              <a:gd name="connsiteX32" fmla="*/ 2887710 w 11729016"/>
              <a:gd name="connsiteY32" fmla="*/ 30553 h 4555093"/>
              <a:gd name="connsiteX33" fmla="*/ 3025361 w 11729016"/>
              <a:gd name="connsiteY33" fmla="*/ 43637 h 4555093"/>
              <a:gd name="connsiteX34" fmla="*/ 3123684 w 11729016"/>
              <a:gd name="connsiteY34" fmla="*/ 66532 h 4555093"/>
              <a:gd name="connsiteX35" fmla="*/ 3202342 w 11729016"/>
              <a:gd name="connsiteY35" fmla="*/ 79615 h 4555093"/>
              <a:gd name="connsiteX36" fmla="*/ 3251503 w 11729016"/>
              <a:gd name="connsiteY36" fmla="*/ 89427 h 4555093"/>
              <a:gd name="connsiteX37" fmla="*/ 3320329 w 11729016"/>
              <a:gd name="connsiteY37" fmla="*/ 86156 h 4555093"/>
              <a:gd name="connsiteX38" fmla="*/ 3457981 w 11729016"/>
              <a:gd name="connsiteY38" fmla="*/ 56719 h 4555093"/>
              <a:gd name="connsiteX39" fmla="*/ 3782445 w 11729016"/>
              <a:gd name="connsiteY39" fmla="*/ 76344 h 4555093"/>
              <a:gd name="connsiteX40" fmla="*/ 3910265 w 11729016"/>
              <a:gd name="connsiteY40" fmla="*/ 69803 h 4555093"/>
              <a:gd name="connsiteX41" fmla="*/ 3939761 w 11729016"/>
              <a:gd name="connsiteY41" fmla="*/ 59990 h 4555093"/>
              <a:gd name="connsiteX42" fmla="*/ 4244561 w 11729016"/>
              <a:gd name="connsiteY42" fmla="*/ 89427 h 4555093"/>
              <a:gd name="connsiteX43" fmla="*/ 4362549 w 11729016"/>
              <a:gd name="connsiteY43" fmla="*/ 63261 h 4555093"/>
              <a:gd name="connsiteX44" fmla="*/ 4490368 w 11729016"/>
              <a:gd name="connsiteY44" fmla="*/ 14199 h 4555093"/>
              <a:gd name="connsiteX45" fmla="*/ 4628020 w 11729016"/>
              <a:gd name="connsiteY45" fmla="*/ 17470 h 4555093"/>
              <a:gd name="connsiteX46" fmla="*/ 4755839 w 11729016"/>
              <a:gd name="connsiteY46" fmla="*/ 40366 h 4555093"/>
              <a:gd name="connsiteX47" fmla="*/ 4854161 w 11729016"/>
              <a:gd name="connsiteY47" fmla="*/ 53449 h 4555093"/>
              <a:gd name="connsiteX48" fmla="*/ 4942652 w 11729016"/>
              <a:gd name="connsiteY48" fmla="*/ 66532 h 4555093"/>
              <a:gd name="connsiteX49" fmla="*/ 5011478 w 11729016"/>
              <a:gd name="connsiteY49" fmla="*/ 69803 h 4555093"/>
              <a:gd name="connsiteX50" fmla="*/ 5040974 w 11729016"/>
              <a:gd name="connsiteY50" fmla="*/ 73073 h 4555093"/>
              <a:gd name="connsiteX51" fmla="*/ 5198290 w 11729016"/>
              <a:gd name="connsiteY51" fmla="*/ 30553 h 4555093"/>
              <a:gd name="connsiteX52" fmla="*/ 5306445 w 11729016"/>
              <a:gd name="connsiteY52" fmla="*/ 4387 h 4555093"/>
              <a:gd name="connsiteX53" fmla="*/ 5453929 w 11729016"/>
              <a:gd name="connsiteY53" fmla="*/ 33824 h 4555093"/>
              <a:gd name="connsiteX54" fmla="*/ 5601413 w 11729016"/>
              <a:gd name="connsiteY54" fmla="*/ 63261 h 4555093"/>
              <a:gd name="connsiteX55" fmla="*/ 5739065 w 11729016"/>
              <a:gd name="connsiteY55" fmla="*/ 46907 h 4555093"/>
              <a:gd name="connsiteX56" fmla="*/ 5837387 w 11729016"/>
              <a:gd name="connsiteY56" fmla="*/ 27282 h 4555093"/>
              <a:gd name="connsiteX57" fmla="*/ 5984871 w 11729016"/>
              <a:gd name="connsiteY57" fmla="*/ 56719 h 4555093"/>
              <a:gd name="connsiteX58" fmla="*/ 6063529 w 11729016"/>
              <a:gd name="connsiteY58" fmla="*/ 63261 h 4555093"/>
              <a:gd name="connsiteX59" fmla="*/ 6201181 w 11729016"/>
              <a:gd name="connsiteY59" fmla="*/ 79615 h 4555093"/>
              <a:gd name="connsiteX60" fmla="*/ 6309336 w 11729016"/>
              <a:gd name="connsiteY60" fmla="*/ 95969 h 4555093"/>
              <a:gd name="connsiteX61" fmla="*/ 6437155 w 11729016"/>
              <a:gd name="connsiteY61" fmla="*/ 69803 h 4555093"/>
              <a:gd name="connsiteX62" fmla="*/ 6564974 w 11729016"/>
              <a:gd name="connsiteY62" fmla="*/ 50178 h 4555093"/>
              <a:gd name="connsiteX63" fmla="*/ 6623968 w 11729016"/>
              <a:gd name="connsiteY63" fmla="*/ 30553 h 4555093"/>
              <a:gd name="connsiteX64" fmla="*/ 6722290 w 11729016"/>
              <a:gd name="connsiteY64" fmla="*/ 14199 h 4555093"/>
              <a:gd name="connsiteX65" fmla="*/ 6938600 w 11729016"/>
              <a:gd name="connsiteY65" fmla="*/ 43637 h 4555093"/>
              <a:gd name="connsiteX66" fmla="*/ 7027090 w 11729016"/>
              <a:gd name="connsiteY66" fmla="*/ 50178 h 4555093"/>
              <a:gd name="connsiteX67" fmla="*/ 7213903 w 11729016"/>
              <a:gd name="connsiteY67" fmla="*/ 59990 h 4555093"/>
              <a:gd name="connsiteX68" fmla="*/ 7282729 w 11729016"/>
              <a:gd name="connsiteY68" fmla="*/ 73073 h 4555093"/>
              <a:gd name="connsiteX69" fmla="*/ 7400716 w 11729016"/>
              <a:gd name="connsiteY69" fmla="*/ 56719 h 4555093"/>
              <a:gd name="connsiteX70" fmla="*/ 7508871 w 11729016"/>
              <a:gd name="connsiteY70" fmla="*/ 79615 h 4555093"/>
              <a:gd name="connsiteX71" fmla="*/ 7626858 w 11729016"/>
              <a:gd name="connsiteY71" fmla="*/ 115593 h 4555093"/>
              <a:gd name="connsiteX72" fmla="*/ 7735013 w 11729016"/>
              <a:gd name="connsiteY72" fmla="*/ 105781 h 4555093"/>
              <a:gd name="connsiteX73" fmla="*/ 7754678 w 11729016"/>
              <a:gd name="connsiteY73" fmla="*/ 95969 h 4555093"/>
              <a:gd name="connsiteX74" fmla="*/ 7911994 w 11729016"/>
              <a:gd name="connsiteY74" fmla="*/ 102510 h 4555093"/>
              <a:gd name="connsiteX75" fmla="*/ 8079142 w 11729016"/>
              <a:gd name="connsiteY75" fmla="*/ 92698 h 4555093"/>
              <a:gd name="connsiteX76" fmla="*/ 8098807 w 11729016"/>
              <a:gd name="connsiteY76" fmla="*/ 82886 h 4555093"/>
              <a:gd name="connsiteX77" fmla="*/ 8147968 w 11729016"/>
              <a:gd name="connsiteY77" fmla="*/ 46907 h 4555093"/>
              <a:gd name="connsiteX78" fmla="*/ 8177465 w 11729016"/>
              <a:gd name="connsiteY78" fmla="*/ 33824 h 4555093"/>
              <a:gd name="connsiteX79" fmla="*/ 8285620 w 11729016"/>
              <a:gd name="connsiteY79" fmla="*/ 24012 h 4555093"/>
              <a:gd name="connsiteX80" fmla="*/ 8383942 w 11729016"/>
              <a:gd name="connsiteY80" fmla="*/ 33824 h 4555093"/>
              <a:gd name="connsiteX81" fmla="*/ 8462600 w 11729016"/>
              <a:gd name="connsiteY81" fmla="*/ 43637 h 4555093"/>
              <a:gd name="connsiteX82" fmla="*/ 8521594 w 11729016"/>
              <a:gd name="connsiteY82" fmla="*/ 46907 h 4555093"/>
              <a:gd name="connsiteX83" fmla="*/ 8678910 w 11729016"/>
              <a:gd name="connsiteY83" fmla="*/ 95969 h 4555093"/>
              <a:gd name="connsiteX84" fmla="*/ 8777232 w 11729016"/>
              <a:gd name="connsiteY84" fmla="*/ 69803 h 4555093"/>
              <a:gd name="connsiteX85" fmla="*/ 8865723 w 11729016"/>
              <a:gd name="connsiteY85" fmla="*/ 50178 h 4555093"/>
              <a:gd name="connsiteX86" fmla="*/ 9052536 w 11729016"/>
              <a:gd name="connsiteY86" fmla="*/ 40366 h 4555093"/>
              <a:gd name="connsiteX87" fmla="*/ 9101697 w 11729016"/>
              <a:gd name="connsiteY87" fmla="*/ 53449 h 4555093"/>
              <a:gd name="connsiteX88" fmla="*/ 9190187 w 11729016"/>
              <a:gd name="connsiteY88" fmla="*/ 63261 h 4555093"/>
              <a:gd name="connsiteX89" fmla="*/ 9239349 w 11729016"/>
              <a:gd name="connsiteY89" fmla="*/ 69803 h 4555093"/>
              <a:gd name="connsiteX90" fmla="*/ 9288510 w 11729016"/>
              <a:gd name="connsiteY90" fmla="*/ 73073 h 4555093"/>
              <a:gd name="connsiteX91" fmla="*/ 9327839 w 11729016"/>
              <a:gd name="connsiteY91" fmla="*/ 76344 h 4555093"/>
              <a:gd name="connsiteX92" fmla="*/ 9455658 w 11729016"/>
              <a:gd name="connsiteY92" fmla="*/ 102510 h 4555093"/>
              <a:gd name="connsiteX93" fmla="*/ 9534316 w 11729016"/>
              <a:gd name="connsiteY93" fmla="*/ 99239 h 4555093"/>
              <a:gd name="connsiteX94" fmla="*/ 9563813 w 11729016"/>
              <a:gd name="connsiteY94" fmla="*/ 86156 h 4555093"/>
              <a:gd name="connsiteX95" fmla="*/ 9593310 w 11729016"/>
              <a:gd name="connsiteY95" fmla="*/ 82886 h 4555093"/>
              <a:gd name="connsiteX96" fmla="*/ 9701465 w 11729016"/>
              <a:gd name="connsiteY96" fmla="*/ 66532 h 4555093"/>
              <a:gd name="connsiteX97" fmla="*/ 9780123 w 11729016"/>
              <a:gd name="connsiteY97" fmla="*/ 59990 h 4555093"/>
              <a:gd name="connsiteX98" fmla="*/ 9898110 w 11729016"/>
              <a:gd name="connsiteY98" fmla="*/ 53449 h 4555093"/>
              <a:gd name="connsiteX99" fmla="*/ 10114420 w 11729016"/>
              <a:gd name="connsiteY99" fmla="*/ 73073 h 4555093"/>
              <a:gd name="connsiteX100" fmla="*/ 10173413 w 11729016"/>
              <a:gd name="connsiteY100" fmla="*/ 82886 h 4555093"/>
              <a:gd name="connsiteX101" fmla="*/ 10301232 w 11729016"/>
              <a:gd name="connsiteY101" fmla="*/ 73073 h 4555093"/>
              <a:gd name="connsiteX102" fmla="*/ 10360226 w 11729016"/>
              <a:gd name="connsiteY102" fmla="*/ 63261 h 4555093"/>
              <a:gd name="connsiteX103" fmla="*/ 10429052 w 11729016"/>
              <a:gd name="connsiteY103" fmla="*/ 50178 h 4555093"/>
              <a:gd name="connsiteX104" fmla="*/ 10468381 w 11729016"/>
              <a:gd name="connsiteY104" fmla="*/ 46907 h 4555093"/>
              <a:gd name="connsiteX105" fmla="*/ 10635529 w 11729016"/>
              <a:gd name="connsiteY105" fmla="*/ 112322 h 4555093"/>
              <a:gd name="connsiteX106" fmla="*/ 10714187 w 11729016"/>
              <a:gd name="connsiteY106" fmla="*/ 109052 h 4555093"/>
              <a:gd name="connsiteX107" fmla="*/ 10950161 w 11729016"/>
              <a:gd name="connsiteY107" fmla="*/ 99239 h 4555093"/>
              <a:gd name="connsiteX108" fmla="*/ 11009155 w 11729016"/>
              <a:gd name="connsiteY108" fmla="*/ 89427 h 4555093"/>
              <a:gd name="connsiteX109" fmla="*/ 11107478 w 11729016"/>
              <a:gd name="connsiteY109" fmla="*/ 69803 h 4555093"/>
              <a:gd name="connsiteX110" fmla="*/ 11215632 w 11729016"/>
              <a:gd name="connsiteY110" fmla="*/ 63261 h 4555093"/>
              <a:gd name="connsiteX111" fmla="*/ 11481103 w 11729016"/>
              <a:gd name="connsiteY111" fmla="*/ 43637 h 4555093"/>
              <a:gd name="connsiteX112" fmla="*/ 11559761 w 11729016"/>
              <a:gd name="connsiteY112" fmla="*/ 33824 h 4555093"/>
              <a:gd name="connsiteX113" fmla="*/ 11707245 w 11729016"/>
              <a:gd name="connsiteY113" fmla="*/ 24012 h 4555093"/>
              <a:gd name="connsiteX114" fmla="*/ 11729016 w 11729016"/>
              <a:gd name="connsiteY114" fmla="*/ 18269 h 4555093"/>
              <a:gd name="connsiteX115" fmla="*/ 11729016 w 11729016"/>
              <a:gd name="connsiteY115" fmla="*/ 4555093 h 4555093"/>
              <a:gd name="connsiteX116" fmla="*/ 0 w 11729016"/>
              <a:gd name="connsiteY116" fmla="*/ 4555093 h 455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11729016" h="4555093">
                <a:moveTo>
                  <a:pt x="0" y="0"/>
                </a:moveTo>
                <a:lnTo>
                  <a:pt x="26289" y="0"/>
                </a:lnTo>
                <a:lnTo>
                  <a:pt x="36355" y="1116"/>
                </a:lnTo>
                <a:lnTo>
                  <a:pt x="43066" y="0"/>
                </a:lnTo>
                <a:lnTo>
                  <a:pt x="393718" y="0"/>
                </a:lnTo>
                <a:lnTo>
                  <a:pt x="429645" y="4387"/>
                </a:lnTo>
                <a:cubicBezTo>
                  <a:pt x="439370" y="5579"/>
                  <a:pt x="459142" y="7658"/>
                  <a:pt x="459142" y="7658"/>
                </a:cubicBezTo>
                <a:cubicBezTo>
                  <a:pt x="505026" y="6568"/>
                  <a:pt x="551021" y="5910"/>
                  <a:pt x="596794" y="4387"/>
                </a:cubicBezTo>
                <a:cubicBezTo>
                  <a:pt x="616631" y="3727"/>
                  <a:pt x="635851" y="1116"/>
                  <a:pt x="655787" y="1116"/>
                </a:cubicBezTo>
                <a:cubicBezTo>
                  <a:pt x="711600" y="1116"/>
                  <a:pt x="767220" y="3297"/>
                  <a:pt x="822936" y="4387"/>
                </a:cubicBezTo>
                <a:lnTo>
                  <a:pt x="931090" y="40366"/>
                </a:lnTo>
                <a:lnTo>
                  <a:pt x="960587" y="50178"/>
                </a:lnTo>
                <a:cubicBezTo>
                  <a:pt x="980454" y="41366"/>
                  <a:pt x="1036107" y="15397"/>
                  <a:pt x="1058910" y="14199"/>
                </a:cubicBezTo>
                <a:cubicBezTo>
                  <a:pt x="1099859" y="12048"/>
                  <a:pt x="1137568" y="22921"/>
                  <a:pt x="1176897" y="27282"/>
                </a:cubicBezTo>
                <a:cubicBezTo>
                  <a:pt x="1206394" y="33824"/>
                  <a:pt x="1238153" y="39358"/>
                  <a:pt x="1265387" y="46907"/>
                </a:cubicBezTo>
                <a:cubicBezTo>
                  <a:pt x="1284706" y="52263"/>
                  <a:pt x="1298247" y="63295"/>
                  <a:pt x="1314549" y="69803"/>
                </a:cubicBezTo>
                <a:cubicBezTo>
                  <a:pt x="1323451" y="73356"/>
                  <a:pt x="1334213" y="76344"/>
                  <a:pt x="1344045" y="79615"/>
                </a:cubicBezTo>
                <a:cubicBezTo>
                  <a:pt x="1353877" y="78525"/>
                  <a:pt x="1365580" y="78551"/>
                  <a:pt x="1373542" y="76344"/>
                </a:cubicBezTo>
                <a:cubicBezTo>
                  <a:pt x="1435217" y="59247"/>
                  <a:pt x="1365161" y="64655"/>
                  <a:pt x="1452200" y="50178"/>
                </a:cubicBezTo>
                <a:cubicBezTo>
                  <a:pt x="1473541" y="46628"/>
                  <a:pt x="1498084" y="45817"/>
                  <a:pt x="1521026" y="43637"/>
                </a:cubicBezTo>
                <a:cubicBezTo>
                  <a:pt x="1596407" y="47998"/>
                  <a:pt x="1673104" y="50332"/>
                  <a:pt x="1747168" y="56719"/>
                </a:cubicBezTo>
                <a:cubicBezTo>
                  <a:pt x="1763031" y="58088"/>
                  <a:pt x="1772601" y="63643"/>
                  <a:pt x="1786497" y="66532"/>
                </a:cubicBezTo>
                <a:cubicBezTo>
                  <a:pt x="1798926" y="69116"/>
                  <a:pt x="1812716" y="70893"/>
                  <a:pt x="1825826" y="73073"/>
                </a:cubicBezTo>
                <a:cubicBezTo>
                  <a:pt x="1868432" y="68712"/>
                  <a:pt x="1913250" y="66261"/>
                  <a:pt x="1953645" y="59990"/>
                </a:cubicBezTo>
                <a:cubicBezTo>
                  <a:pt x="1964353" y="58328"/>
                  <a:pt x="1961493" y="50178"/>
                  <a:pt x="1973310" y="50178"/>
                </a:cubicBezTo>
                <a:cubicBezTo>
                  <a:pt x="2004402" y="50178"/>
                  <a:pt x="2032303" y="56719"/>
                  <a:pt x="2061800" y="59990"/>
                </a:cubicBezTo>
                <a:cubicBezTo>
                  <a:pt x="2088019" y="66532"/>
                  <a:pt x="2109176" y="76363"/>
                  <a:pt x="2140458" y="79615"/>
                </a:cubicBezTo>
                <a:cubicBezTo>
                  <a:pt x="2197209" y="85515"/>
                  <a:pt x="2232420" y="73864"/>
                  <a:pt x="2268278" y="63261"/>
                </a:cubicBezTo>
                <a:cubicBezTo>
                  <a:pt x="2282135" y="59163"/>
                  <a:pt x="2293258" y="54083"/>
                  <a:pt x="2307607" y="50178"/>
                </a:cubicBezTo>
                <a:cubicBezTo>
                  <a:pt x="2351806" y="38148"/>
                  <a:pt x="2379491" y="33214"/>
                  <a:pt x="2425594" y="24012"/>
                </a:cubicBezTo>
                <a:cubicBezTo>
                  <a:pt x="2464826" y="32317"/>
                  <a:pt x="2573297" y="56283"/>
                  <a:pt x="2622239" y="63261"/>
                </a:cubicBezTo>
                <a:cubicBezTo>
                  <a:pt x="2637599" y="65451"/>
                  <a:pt x="2655013" y="65442"/>
                  <a:pt x="2671400" y="66532"/>
                </a:cubicBezTo>
                <a:cubicBezTo>
                  <a:pt x="2857954" y="40979"/>
                  <a:pt x="2791498" y="56158"/>
                  <a:pt x="2887710" y="30553"/>
                </a:cubicBezTo>
                <a:cubicBezTo>
                  <a:pt x="2933594" y="34915"/>
                  <a:pt x="2981981" y="37022"/>
                  <a:pt x="3025361" y="43637"/>
                </a:cubicBezTo>
                <a:cubicBezTo>
                  <a:pt x="3061729" y="49181"/>
                  <a:pt x="3089547" y="59592"/>
                  <a:pt x="3123684" y="66532"/>
                </a:cubicBezTo>
                <a:cubicBezTo>
                  <a:pt x="3148697" y="71617"/>
                  <a:pt x="3176532" y="74992"/>
                  <a:pt x="3202342" y="79615"/>
                </a:cubicBezTo>
                <a:cubicBezTo>
                  <a:pt x="3219168" y="82629"/>
                  <a:pt x="3235116" y="86156"/>
                  <a:pt x="3251503" y="89427"/>
                </a:cubicBezTo>
                <a:cubicBezTo>
                  <a:pt x="3274445" y="88337"/>
                  <a:pt x="3298630" y="88863"/>
                  <a:pt x="3320329" y="86156"/>
                </a:cubicBezTo>
                <a:cubicBezTo>
                  <a:pt x="3381779" y="78491"/>
                  <a:pt x="3410698" y="69303"/>
                  <a:pt x="3457981" y="56719"/>
                </a:cubicBezTo>
                <a:cubicBezTo>
                  <a:pt x="3723009" y="75087"/>
                  <a:pt x="3614100" y="70122"/>
                  <a:pt x="3782445" y="76344"/>
                </a:cubicBezTo>
                <a:cubicBezTo>
                  <a:pt x="3825052" y="74163"/>
                  <a:pt x="3869119" y="74080"/>
                  <a:pt x="3910265" y="69803"/>
                </a:cubicBezTo>
                <a:cubicBezTo>
                  <a:pt x="3923537" y="68423"/>
                  <a:pt x="3925978" y="59379"/>
                  <a:pt x="3939761" y="59990"/>
                </a:cubicBezTo>
                <a:cubicBezTo>
                  <a:pt x="4123372" y="68134"/>
                  <a:pt x="4138866" y="71847"/>
                  <a:pt x="4244561" y="89427"/>
                </a:cubicBezTo>
                <a:cubicBezTo>
                  <a:pt x="4283890" y="80705"/>
                  <a:pt x="4326776" y="73538"/>
                  <a:pt x="4362549" y="63261"/>
                </a:cubicBezTo>
                <a:cubicBezTo>
                  <a:pt x="4416866" y="47656"/>
                  <a:pt x="4450146" y="32039"/>
                  <a:pt x="4490368" y="14199"/>
                </a:cubicBezTo>
                <a:cubicBezTo>
                  <a:pt x="4536252" y="15290"/>
                  <a:pt x="4583914" y="13123"/>
                  <a:pt x="4628020" y="17470"/>
                </a:cubicBezTo>
                <a:cubicBezTo>
                  <a:pt x="4674417" y="22043"/>
                  <a:pt x="4712184" y="33421"/>
                  <a:pt x="4755839" y="40366"/>
                </a:cubicBezTo>
                <a:cubicBezTo>
                  <a:pt x="4787683" y="45432"/>
                  <a:pt x="4821716" y="48823"/>
                  <a:pt x="4854161" y="53449"/>
                </a:cubicBezTo>
                <a:cubicBezTo>
                  <a:pt x="4887531" y="58206"/>
                  <a:pt x="4906067" y="63489"/>
                  <a:pt x="4942652" y="66532"/>
                </a:cubicBezTo>
                <a:cubicBezTo>
                  <a:pt x="4965135" y="68402"/>
                  <a:pt x="4988536" y="68712"/>
                  <a:pt x="5011478" y="69803"/>
                </a:cubicBezTo>
                <a:cubicBezTo>
                  <a:pt x="5021310" y="70893"/>
                  <a:pt x="5031143" y="74163"/>
                  <a:pt x="5040974" y="73073"/>
                </a:cubicBezTo>
                <a:cubicBezTo>
                  <a:pt x="5139170" y="62185"/>
                  <a:pt x="5128669" y="53713"/>
                  <a:pt x="5198290" y="30553"/>
                </a:cubicBezTo>
                <a:cubicBezTo>
                  <a:pt x="5225334" y="21557"/>
                  <a:pt x="5275683" y="11209"/>
                  <a:pt x="5306445" y="4387"/>
                </a:cubicBezTo>
                <a:cubicBezTo>
                  <a:pt x="5400795" y="10664"/>
                  <a:pt x="5332432" y="3511"/>
                  <a:pt x="5453929" y="33824"/>
                </a:cubicBezTo>
                <a:cubicBezTo>
                  <a:pt x="5550599" y="57943"/>
                  <a:pt x="5522215" y="52723"/>
                  <a:pt x="5601413" y="63261"/>
                </a:cubicBezTo>
                <a:cubicBezTo>
                  <a:pt x="5674179" y="59227"/>
                  <a:pt x="5664842" y="61722"/>
                  <a:pt x="5739065" y="46907"/>
                </a:cubicBezTo>
                <a:cubicBezTo>
                  <a:pt x="5849438" y="24877"/>
                  <a:pt x="5768970" y="34869"/>
                  <a:pt x="5837387" y="27282"/>
                </a:cubicBezTo>
                <a:cubicBezTo>
                  <a:pt x="6005508" y="45925"/>
                  <a:pt x="5747199" y="14863"/>
                  <a:pt x="5984871" y="56719"/>
                </a:cubicBezTo>
                <a:cubicBezTo>
                  <a:pt x="6008756" y="60926"/>
                  <a:pt x="6037310" y="61080"/>
                  <a:pt x="6063529" y="63261"/>
                </a:cubicBezTo>
                <a:cubicBezTo>
                  <a:pt x="6126289" y="77179"/>
                  <a:pt x="6074762" y="67246"/>
                  <a:pt x="6201181" y="79615"/>
                </a:cubicBezTo>
                <a:cubicBezTo>
                  <a:pt x="6268418" y="86193"/>
                  <a:pt x="6251515" y="84428"/>
                  <a:pt x="6309336" y="95969"/>
                </a:cubicBezTo>
                <a:cubicBezTo>
                  <a:pt x="6351942" y="87247"/>
                  <a:pt x="6393107" y="77693"/>
                  <a:pt x="6437155" y="69803"/>
                </a:cubicBezTo>
                <a:cubicBezTo>
                  <a:pt x="6478471" y="62402"/>
                  <a:pt x="6525299" y="58513"/>
                  <a:pt x="6564974" y="50178"/>
                </a:cubicBezTo>
                <a:cubicBezTo>
                  <a:pt x="6588487" y="45238"/>
                  <a:pt x="6601052" y="35794"/>
                  <a:pt x="6623968" y="30553"/>
                </a:cubicBezTo>
                <a:cubicBezTo>
                  <a:pt x="6654163" y="23648"/>
                  <a:pt x="6722290" y="14199"/>
                  <a:pt x="6722290" y="14199"/>
                </a:cubicBezTo>
                <a:cubicBezTo>
                  <a:pt x="6955360" y="28296"/>
                  <a:pt x="6702887" y="8351"/>
                  <a:pt x="6938600" y="43637"/>
                </a:cubicBezTo>
                <a:cubicBezTo>
                  <a:pt x="6966155" y="47761"/>
                  <a:pt x="6997677" y="47876"/>
                  <a:pt x="7027090" y="50178"/>
                </a:cubicBezTo>
                <a:cubicBezTo>
                  <a:pt x="7152460" y="59991"/>
                  <a:pt x="7063307" y="55436"/>
                  <a:pt x="7213903" y="59990"/>
                </a:cubicBezTo>
                <a:cubicBezTo>
                  <a:pt x="7236845" y="64351"/>
                  <a:pt x="7256510" y="71983"/>
                  <a:pt x="7282729" y="73073"/>
                </a:cubicBezTo>
                <a:cubicBezTo>
                  <a:pt x="7353294" y="76008"/>
                  <a:pt x="7364349" y="68818"/>
                  <a:pt x="7400716" y="56719"/>
                </a:cubicBezTo>
                <a:cubicBezTo>
                  <a:pt x="7436768" y="64351"/>
                  <a:pt x="7475503" y="70735"/>
                  <a:pt x="7508871" y="79615"/>
                </a:cubicBezTo>
                <a:cubicBezTo>
                  <a:pt x="7750961" y="144041"/>
                  <a:pt x="7521507" y="92230"/>
                  <a:pt x="7626858" y="115593"/>
                </a:cubicBezTo>
                <a:cubicBezTo>
                  <a:pt x="7662910" y="112322"/>
                  <a:pt x="7701084" y="110990"/>
                  <a:pt x="7735013" y="105781"/>
                </a:cubicBezTo>
                <a:cubicBezTo>
                  <a:pt x="7745742" y="104134"/>
                  <a:pt x="7742879" y="96187"/>
                  <a:pt x="7754678" y="95969"/>
                </a:cubicBezTo>
                <a:cubicBezTo>
                  <a:pt x="7807443" y="94993"/>
                  <a:pt x="7859555" y="100329"/>
                  <a:pt x="7911994" y="102510"/>
                </a:cubicBezTo>
                <a:cubicBezTo>
                  <a:pt x="7967710" y="99239"/>
                  <a:pt x="8025191" y="98366"/>
                  <a:pt x="8079142" y="92698"/>
                </a:cubicBezTo>
                <a:cubicBezTo>
                  <a:pt x="8090411" y="91514"/>
                  <a:pt x="8093522" y="86401"/>
                  <a:pt x="8098807" y="82886"/>
                </a:cubicBezTo>
                <a:cubicBezTo>
                  <a:pt x="8116517" y="71103"/>
                  <a:pt x="8129332" y="58531"/>
                  <a:pt x="8147968" y="46907"/>
                </a:cubicBezTo>
                <a:cubicBezTo>
                  <a:pt x="8155680" y="42097"/>
                  <a:pt x="8163830" y="36848"/>
                  <a:pt x="8177465" y="33824"/>
                </a:cubicBezTo>
                <a:cubicBezTo>
                  <a:pt x="8198852" y="29081"/>
                  <a:pt x="8259234" y="25767"/>
                  <a:pt x="8285620" y="24012"/>
                </a:cubicBezTo>
                <a:cubicBezTo>
                  <a:pt x="8318394" y="27282"/>
                  <a:pt x="8351481" y="30224"/>
                  <a:pt x="8383942" y="33824"/>
                </a:cubicBezTo>
                <a:cubicBezTo>
                  <a:pt x="8410507" y="36770"/>
                  <a:pt x="8435675" y="41077"/>
                  <a:pt x="8462600" y="43637"/>
                </a:cubicBezTo>
                <a:cubicBezTo>
                  <a:pt x="8481769" y="45458"/>
                  <a:pt x="8501929" y="45817"/>
                  <a:pt x="8521594" y="46907"/>
                </a:cubicBezTo>
                <a:cubicBezTo>
                  <a:pt x="8574033" y="63261"/>
                  <a:pt x="8622782" y="110906"/>
                  <a:pt x="8678910" y="95969"/>
                </a:cubicBezTo>
                <a:lnTo>
                  <a:pt x="8777232" y="69803"/>
                </a:lnTo>
                <a:cubicBezTo>
                  <a:pt x="8796583" y="64745"/>
                  <a:pt x="8843637" y="52802"/>
                  <a:pt x="8865723" y="50178"/>
                </a:cubicBezTo>
                <a:cubicBezTo>
                  <a:pt x="8923065" y="43365"/>
                  <a:pt x="8993150" y="42341"/>
                  <a:pt x="9052536" y="40366"/>
                </a:cubicBezTo>
                <a:cubicBezTo>
                  <a:pt x="9068923" y="44727"/>
                  <a:pt x="9082927" y="50327"/>
                  <a:pt x="9101697" y="53449"/>
                </a:cubicBezTo>
                <a:cubicBezTo>
                  <a:pt x="9129507" y="58074"/>
                  <a:pt x="9160906" y="59782"/>
                  <a:pt x="9190187" y="63261"/>
                </a:cubicBezTo>
                <a:cubicBezTo>
                  <a:pt x="9206809" y="65236"/>
                  <a:pt x="9222444" y="68115"/>
                  <a:pt x="9239349" y="69803"/>
                </a:cubicBezTo>
                <a:cubicBezTo>
                  <a:pt x="9255356" y="71400"/>
                  <a:pt x="9272196" y="71867"/>
                  <a:pt x="9288510" y="73073"/>
                </a:cubicBezTo>
                <a:cubicBezTo>
                  <a:pt x="9301701" y="74048"/>
                  <a:pt x="9314729" y="75254"/>
                  <a:pt x="9327839" y="76344"/>
                </a:cubicBezTo>
                <a:cubicBezTo>
                  <a:pt x="9364305" y="86048"/>
                  <a:pt x="9407938" y="99534"/>
                  <a:pt x="9455658" y="102510"/>
                </a:cubicBezTo>
                <a:cubicBezTo>
                  <a:pt x="9481629" y="104130"/>
                  <a:pt x="9508097" y="100329"/>
                  <a:pt x="9534316" y="99239"/>
                </a:cubicBezTo>
                <a:cubicBezTo>
                  <a:pt x="9544148" y="94878"/>
                  <a:pt x="9551224" y="89646"/>
                  <a:pt x="9563813" y="86156"/>
                </a:cubicBezTo>
                <a:cubicBezTo>
                  <a:pt x="9571775" y="83949"/>
                  <a:pt x="9583784" y="84244"/>
                  <a:pt x="9593310" y="82886"/>
                </a:cubicBezTo>
                <a:cubicBezTo>
                  <a:pt x="9652889" y="74392"/>
                  <a:pt x="9622700" y="75266"/>
                  <a:pt x="9701465" y="66532"/>
                </a:cubicBezTo>
                <a:cubicBezTo>
                  <a:pt x="9727104" y="63689"/>
                  <a:pt x="9753622" y="61753"/>
                  <a:pt x="9780123" y="59990"/>
                </a:cubicBezTo>
                <a:cubicBezTo>
                  <a:pt x="9819220" y="57389"/>
                  <a:pt x="9898110" y="53449"/>
                  <a:pt x="9898110" y="53449"/>
                </a:cubicBezTo>
                <a:cubicBezTo>
                  <a:pt x="9970213" y="59990"/>
                  <a:pt x="10043268" y="65465"/>
                  <a:pt x="10114420" y="73073"/>
                </a:cubicBezTo>
                <a:cubicBezTo>
                  <a:pt x="10135351" y="75311"/>
                  <a:pt x="10151428" y="82886"/>
                  <a:pt x="10173413" y="82886"/>
                </a:cubicBezTo>
                <a:cubicBezTo>
                  <a:pt x="10217139" y="82886"/>
                  <a:pt x="10258626" y="76344"/>
                  <a:pt x="10301232" y="73073"/>
                </a:cubicBezTo>
                <a:cubicBezTo>
                  <a:pt x="10320897" y="69803"/>
                  <a:pt x="10341007" y="66813"/>
                  <a:pt x="10360226" y="63261"/>
                </a:cubicBezTo>
                <a:cubicBezTo>
                  <a:pt x="10399719" y="55962"/>
                  <a:pt x="10381882" y="56062"/>
                  <a:pt x="10429052" y="50178"/>
                </a:cubicBezTo>
                <a:cubicBezTo>
                  <a:pt x="10441705" y="48599"/>
                  <a:pt x="10455271" y="47997"/>
                  <a:pt x="10468381" y="46907"/>
                </a:cubicBezTo>
                <a:cubicBezTo>
                  <a:pt x="10524097" y="68712"/>
                  <a:pt x="10567037" y="95006"/>
                  <a:pt x="10635529" y="112322"/>
                </a:cubicBezTo>
                <a:cubicBezTo>
                  <a:pt x="10656566" y="117641"/>
                  <a:pt x="10687925" y="110022"/>
                  <a:pt x="10714187" y="109052"/>
                </a:cubicBezTo>
                <a:cubicBezTo>
                  <a:pt x="10909172" y="101845"/>
                  <a:pt x="10708780" y="110711"/>
                  <a:pt x="10950161" y="99239"/>
                </a:cubicBezTo>
                <a:cubicBezTo>
                  <a:pt x="10969826" y="95969"/>
                  <a:pt x="10990164" y="93112"/>
                  <a:pt x="11009155" y="89427"/>
                </a:cubicBezTo>
                <a:cubicBezTo>
                  <a:pt x="11073679" y="76906"/>
                  <a:pt x="11051144" y="77834"/>
                  <a:pt x="11107478" y="69803"/>
                </a:cubicBezTo>
                <a:cubicBezTo>
                  <a:pt x="11150753" y="63633"/>
                  <a:pt x="11155471" y="67263"/>
                  <a:pt x="11215632" y="63261"/>
                </a:cubicBezTo>
                <a:cubicBezTo>
                  <a:pt x="11304521" y="57347"/>
                  <a:pt x="11396226" y="54225"/>
                  <a:pt x="11481103" y="43637"/>
                </a:cubicBezTo>
                <a:cubicBezTo>
                  <a:pt x="11507322" y="40366"/>
                  <a:pt x="11532897" y="36452"/>
                  <a:pt x="11559761" y="33824"/>
                </a:cubicBezTo>
                <a:cubicBezTo>
                  <a:pt x="11606820" y="29220"/>
                  <a:pt x="11658621" y="26708"/>
                  <a:pt x="11707245" y="24012"/>
                </a:cubicBezTo>
                <a:lnTo>
                  <a:pt x="11729016" y="18269"/>
                </a:lnTo>
                <a:lnTo>
                  <a:pt x="11729016" y="4555093"/>
                </a:lnTo>
                <a:lnTo>
                  <a:pt x="0" y="45550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noAutofit/>
          </a:bodyPr>
          <a:lstStyle/>
          <a:p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Name: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Title: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		Message: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={(e) =&gt; 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setMessage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e.target.value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)}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	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endParaRPr lang="en-GB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792971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22 – What is Context?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1800" b="1" dirty="0"/>
              <a:t>Context is a mechanism to share data amongst multiple components</a:t>
            </a:r>
          </a:p>
          <a:p>
            <a:r>
              <a:rPr lang="en-GB" sz="1800" b="1" dirty="0"/>
              <a:t>It is sometimes difficult to pass data using props</a:t>
            </a:r>
          </a:p>
          <a:p>
            <a:r>
              <a:rPr lang="en-GB" sz="1800" b="1" dirty="0"/>
              <a:t>In particular when data must be transferred along a long tree of components</a:t>
            </a:r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r>
              <a:rPr lang="en-GB" sz="1800" b="1" dirty="0"/>
              <a:t>For example, Component-A wants to pass data to component-B which is then shared with C.</a:t>
            </a:r>
          </a:p>
          <a:p>
            <a:endParaRPr lang="en-GB" sz="1800" b="1" dirty="0"/>
          </a:p>
          <a:p>
            <a:r>
              <a:rPr lang="en-GB" sz="1800" b="1" dirty="0"/>
              <a:t>Be careful what type of data you pass. </a:t>
            </a:r>
          </a:p>
          <a:p>
            <a:r>
              <a:rPr lang="en-GB" sz="1800" b="1" dirty="0"/>
              <a:t>Keep data local and try to pass it using props whenever possible.</a:t>
            </a:r>
          </a:p>
          <a:p>
            <a:r>
              <a:rPr lang="en-GB" sz="1800" b="1" dirty="0"/>
              <a:t>Global data has a bad side-effect!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12227FA-9842-4423-92AC-781F60FD82FC}"/>
              </a:ext>
            </a:extLst>
          </p:cNvPr>
          <p:cNvSpPr/>
          <p:nvPr/>
        </p:nvSpPr>
        <p:spPr>
          <a:xfrm>
            <a:off x="1632857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A</a:t>
            </a:r>
            <a:endParaRPr lang="en-GB" b="1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9718443-83E4-4858-ABC5-5D836C58C99A}"/>
              </a:ext>
            </a:extLst>
          </p:cNvPr>
          <p:cNvSpPr/>
          <p:nvPr/>
        </p:nvSpPr>
        <p:spPr>
          <a:xfrm>
            <a:off x="3668489" y="3126235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B</a:t>
            </a:r>
            <a:endParaRPr lang="en-GB" b="1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3363907-8286-4172-9CFA-F3E893E2536C}"/>
              </a:ext>
            </a:extLst>
          </p:cNvPr>
          <p:cNvSpPr/>
          <p:nvPr/>
        </p:nvSpPr>
        <p:spPr>
          <a:xfrm>
            <a:off x="5586550" y="3060921"/>
            <a:ext cx="1201783" cy="1136469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/>
              <a:t>C</a:t>
            </a:r>
            <a:endParaRPr lang="en-GB" b="1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80F781F-F6FF-4CE6-A365-7F4097ABEAC9}"/>
              </a:ext>
            </a:extLst>
          </p:cNvPr>
          <p:cNvSpPr/>
          <p:nvPr/>
        </p:nvSpPr>
        <p:spPr>
          <a:xfrm>
            <a:off x="3004456" y="3452806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7CB78B2-2D84-4FC3-84F3-6209AE6598B9}"/>
              </a:ext>
            </a:extLst>
          </p:cNvPr>
          <p:cNvSpPr/>
          <p:nvPr/>
        </p:nvSpPr>
        <p:spPr>
          <a:xfrm>
            <a:off x="4960622" y="3454982"/>
            <a:ext cx="535577" cy="444137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7664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23 – Create and using Context data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0437231" cy="3693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// in this example we will pass a theme name to all the components under App.js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69021" y="1845779"/>
            <a:ext cx="1042089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[theme,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setTheme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useState("spring");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={{ theme }}&gt;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Blogs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"/new-blog"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"/new"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"/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qa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/pics/:id"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QAPics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path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"*"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element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={&lt;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NotFound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/&gt;}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Routes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 err="1">
                <a:solidFill>
                  <a:srgbClr val="800000"/>
                </a:solidFill>
                <a:latin typeface="Consolas" panose="020B0609020204030204" pitchFamily="49" charset="0"/>
              </a:rPr>
              <a:t>AppContext.Provider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6857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24 – Getting values from Context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0437231" cy="369332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// let's get the theme's value from the Context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AC915-044B-4400-8F74-555C0AA746E9}"/>
              </a:ext>
            </a:extLst>
          </p:cNvPr>
          <p:cNvSpPr txBox="1"/>
          <p:nvPr/>
        </p:nvSpPr>
        <p:spPr>
          <a:xfrm>
            <a:off x="369021" y="1845779"/>
            <a:ext cx="10420899" cy="48013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Link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"react-router-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dom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"react"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"./context"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MainNavigation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theme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AppContext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Theme name is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{theme}&lt;/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All blogs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to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</a:rPr>
              <a:t>'/new-blog'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New blog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li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200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&gt;)</a:t>
            </a:r>
          </a:p>
          <a:p>
            <a:r>
              <a:rPr lang="en-GB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370260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2900" y="430959"/>
            <a:ext cx="5322477" cy="2027835"/>
          </a:xfrm>
        </p:spPr>
        <p:txBody>
          <a:bodyPr anchor="t"/>
          <a:lstStyle/>
          <a:p>
            <a:r>
              <a:rPr lang="en-GB" dirty="0"/>
              <a:t>Summary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subTitle" idx="1"/>
          </p:nvPr>
        </p:nvSpPr>
        <p:spPr>
          <a:xfrm>
            <a:off x="499418" y="1444876"/>
            <a:ext cx="5289439" cy="863600"/>
          </a:xfrm>
        </p:spPr>
        <p:txBody>
          <a:bodyPr/>
          <a:lstStyle/>
          <a:p>
            <a:r>
              <a:rPr lang="en-GB" sz="1600" b="1" dirty="0">
                <a:solidFill>
                  <a:schemeClr val="bg2"/>
                </a:solidFill>
              </a:rPr>
              <a:t>In this course, you learned how to: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Create React components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Perform some simple tests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Think in React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state and props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Add inverse data flow to an application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some common React hooks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Use external services to provide data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chemeClr val="bg2"/>
                </a:solidFill>
              </a:rPr>
              <a:t>Set up a single page application</a:t>
            </a:r>
          </a:p>
        </p:txBody>
      </p:sp>
    </p:spTree>
    <p:extLst>
      <p:ext uri="{BB962C8B-B14F-4D97-AF65-F5344CB8AC3E}">
        <p14:creationId xmlns:p14="http://schemas.microsoft.com/office/powerpoint/2010/main" val="2460012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20 – Create a new blog - </a:t>
            </a:r>
            <a:r>
              <a:rPr lang="en-GB" dirty="0" err="1"/>
              <a:t>useRef</a:t>
            </a:r>
            <a:r>
              <a:rPr lang="en-GB" dirty="0"/>
              <a:t>      </a:t>
            </a:r>
            <a:r>
              <a:rPr lang="en-GB" sz="3200" dirty="0"/>
              <a:t>(slide 1/2)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90" y="1317166"/>
            <a:ext cx="9744899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(props)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title,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body,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 = useState(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history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useNavigate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data =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author: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authorRef.current.value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bodyRef.current.value</a:t>
            </a:r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2B737A5-0AA8-4BF7-94DF-1A6942E26B48}"/>
              </a:ext>
            </a:extLst>
          </p:cNvPr>
          <p:cNvSpPr/>
          <p:nvPr/>
        </p:nvSpPr>
        <p:spPr>
          <a:xfrm>
            <a:off x="8255726" y="5430961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22048346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56E2C-A2AD-4818-B778-8AC514FEA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21 – Create a new blog…      </a:t>
            </a:r>
            <a:r>
              <a:rPr lang="en-GB" sz="3200" dirty="0"/>
              <a:t>(slide 2/2)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EBAADC-86B8-4E1A-8CAE-EB4C615E7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  <a:p>
            <a:endParaRPr lang="en-GB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BB742C-6F8C-47D1-AE6D-01334B42265B}"/>
              </a:ext>
            </a:extLst>
          </p:cNvPr>
          <p:cNvSpPr txBox="1"/>
          <p:nvPr/>
        </p:nvSpPr>
        <p:spPr>
          <a:xfrm>
            <a:off x="352689" y="1317166"/>
            <a:ext cx="11612887" cy="50783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fetch(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'http://localhost:4000/blogs'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method: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body: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(data),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headers: {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'Content-Type'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'application/</a:t>
            </a:r>
            <a:r>
              <a:rPr lang="en-GB" sz="1800" b="1" dirty="0" err="1">
                <a:solidFill>
                  <a:srgbClr val="A31515"/>
                </a:solidFill>
                <a:latin typeface="Consolas" panose="020B0609020204030204" pitchFamily="49" charset="0"/>
              </a:rPr>
              <a:t>json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}).then(() =&gt; { history(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 });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Title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={title}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titleRef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Author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={author}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Body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={body}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bodyRef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Card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3FAA6C-087B-42EE-9E15-9E00436A9A02}"/>
              </a:ext>
            </a:extLst>
          </p:cNvPr>
          <p:cNvSpPr/>
          <p:nvPr/>
        </p:nvSpPr>
        <p:spPr>
          <a:xfrm>
            <a:off x="8921931" y="5904418"/>
            <a:ext cx="2904316" cy="47679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Imports missing</a:t>
            </a:r>
          </a:p>
        </p:txBody>
      </p:sp>
    </p:spTree>
    <p:extLst>
      <p:ext uri="{BB962C8B-B14F-4D97-AF65-F5344CB8AC3E}">
        <p14:creationId xmlns:p14="http://schemas.microsoft.com/office/powerpoint/2010/main" val="41732097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CC76C-6CBA-EB86-5569-30D70847C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F892D59-8F09-EF4B-AD6D-DA609442F868}" type="slidenum">
              <a:rPr lang="en-GB" smtClean="0"/>
              <a:pPr/>
              <a:t>58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CFA00-6D6D-7DE8-4D4A-FB2B26D97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91" y="140680"/>
            <a:ext cx="11517818" cy="805001"/>
          </a:xfrm>
        </p:spPr>
        <p:txBody>
          <a:bodyPr/>
          <a:lstStyle/>
          <a:p>
            <a:r>
              <a:rPr lang="en-GB" dirty="0"/>
              <a:t>A simpler alternative for adding a blog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C8BD-DA28-EF06-DBD4-0176A3CB11AB}"/>
              </a:ext>
            </a:extLst>
          </p:cNvPr>
          <p:cNvSpPr txBox="1"/>
          <p:nvPr/>
        </p:nvSpPr>
        <p:spPr>
          <a:xfrm>
            <a:off x="150096" y="820024"/>
            <a:ext cx="11891808" cy="59093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rgbClr val="000000"/>
                </a:solidFill>
                <a:latin typeface="Consolas" panose="020B06090202040302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[state,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useState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({ name: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title: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message: 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(e) =&gt;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 name, value }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e.target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=&gt; ({ ...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prevState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, [name]: value }));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(event)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event.preventDefault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// use fetch POST to save </a:t>
            </a:r>
            <a:r>
              <a:rPr lang="en-GB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JSON.stringify</a:t>
            </a:r>
            <a:r>
              <a:rPr lang="en-GB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(state)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GB" sz="18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submitHandler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Name: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'name'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Title: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'title'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Message: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input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"text"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'body'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={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handleChange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Add blog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form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5704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F04B03-2EC2-4931-BE8A-F0FFB7DCBD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JSX </a:t>
            </a:r>
            <a:r>
              <a:rPr lang="en-GB" dirty="0" err="1"/>
              <a:t>Componets</a:t>
            </a:r>
            <a:endParaRPr lang="en-GB" dirty="0"/>
          </a:p>
          <a:p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FC021-FAA3-4CDA-8E58-328B214C4B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166" y="563672"/>
            <a:ext cx="6253873" cy="4880478"/>
          </a:xfrm>
        </p:spPr>
        <p:txBody>
          <a:bodyPr/>
          <a:lstStyle/>
          <a:p>
            <a:r>
              <a:rPr lang="en-GB" sz="2400" b="1" dirty="0"/>
              <a:t>JS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B37B5E6-DDEC-4E22-BEA0-BA622EEDFE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3399" y="3016899"/>
            <a:ext cx="6253873" cy="2626181"/>
          </a:xfrm>
        </p:spPr>
        <p:txBody>
          <a:bodyPr/>
          <a:lstStyle/>
          <a:p>
            <a:r>
              <a:rPr lang="en-GB" sz="2400" b="1" dirty="0">
                <a:latin typeface="+mn-lt"/>
              </a:rPr>
              <a:t>JSX</a:t>
            </a: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br>
              <a:rPr lang="en-GB" sz="2400" b="1" dirty="0">
                <a:latin typeface="+mn-lt"/>
              </a:rPr>
            </a:br>
            <a:endParaRPr lang="en-GB" sz="2400" b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D7A5F0-B32A-406F-A8D9-9E4D3ACB8DED}"/>
              </a:ext>
            </a:extLst>
          </p:cNvPr>
          <p:cNvSpPr txBox="1"/>
          <p:nvPr/>
        </p:nvSpPr>
        <p:spPr>
          <a:xfrm>
            <a:off x="4587167" y="972862"/>
            <a:ext cx="7142378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1800" b="1" dirty="0">
                <a:solidFill>
                  <a:srgbClr val="A31515"/>
                </a:solidFill>
                <a:latin typeface="Consolas" panose="020B0609020204030204" pitchFamily="49" charset="0"/>
              </a:rPr>
              <a:t>'dob'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487DE-A2BA-4ED3-8538-EBAD5AB98060}"/>
              </a:ext>
            </a:extLst>
          </p:cNvPr>
          <p:cNvSpPr txBox="1"/>
          <p:nvPr/>
        </p:nvSpPr>
        <p:spPr>
          <a:xfrm>
            <a:off x="5391839" y="3484786"/>
            <a:ext cx="5495618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8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8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038241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E88ACE-0229-4980-8F50-EF22C3CA8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React component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CDF54-5F08-4A2D-B9B7-B1FD589C1A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49457" y="533120"/>
            <a:ext cx="5803900" cy="4094163"/>
          </a:xfrm>
        </p:spPr>
        <p:txBody>
          <a:bodyPr/>
          <a:lstStyle/>
          <a:p>
            <a:r>
              <a:rPr lang="en-GB" sz="2400" b="1" dirty="0"/>
              <a:t>Function component: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25FFC-00B5-40C4-9F26-2AA2FC671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09995" y="410964"/>
            <a:ext cx="6031044" cy="4094163"/>
          </a:xfrm>
        </p:spPr>
        <p:txBody>
          <a:bodyPr/>
          <a:lstStyle/>
          <a:p>
            <a:r>
              <a:rPr lang="en-GB" sz="1800" dirty="0">
                <a:latin typeface="+mn-lt"/>
              </a:rPr>
              <a:t>Reusable components written as  a function</a:t>
            </a: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br>
              <a:rPr lang="en-GB" sz="1800" dirty="0">
                <a:latin typeface="+mn-lt"/>
              </a:rPr>
            </a:br>
            <a:endParaRPr lang="en-GB" sz="18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758CEC-BDC9-4360-9B97-F0A17165F239}"/>
              </a:ext>
            </a:extLst>
          </p:cNvPr>
          <p:cNvSpPr txBox="1"/>
          <p:nvPr/>
        </p:nvSpPr>
        <p:spPr>
          <a:xfrm>
            <a:off x="4809995" y="1764961"/>
            <a:ext cx="3863936" cy="28623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Date();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GB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newDate.toString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()}</a:t>
            </a:r>
            <a:endParaRPr lang="en-GB" sz="16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</a:p>
          <a:p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export</a:t>
            </a:r>
            <a:r>
              <a:rPr lang="en-GB" sz="1600" b="1" dirty="0">
                <a:solidFill>
                  <a:srgbClr val="CC9900"/>
                </a:solidFill>
                <a:latin typeface="Consolas" panose="020B0609020204030204" pitchFamily="49" charset="0"/>
              </a:rPr>
              <a:t> 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default </a:t>
            </a:r>
            <a:r>
              <a:rPr lang="en-GB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1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D1FA2A-FDE5-4BC4-AE77-22B22671F30C}"/>
              </a:ext>
            </a:extLst>
          </p:cNvPr>
          <p:cNvSpPr txBox="1"/>
          <p:nvPr/>
        </p:nvSpPr>
        <p:spPr>
          <a:xfrm>
            <a:off x="8100404" y="3781834"/>
            <a:ext cx="3524149" cy="2031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"./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App() {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1400" b="1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&lt;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1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SysTime</a:t>
            </a:r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/&gt;</a:t>
            </a:r>
            <a:endParaRPr lang="en-GB" sz="1400" b="1" dirty="0">
              <a:solidFill>
                <a:srgbClr val="555555"/>
              </a:solidFill>
              <a:latin typeface="Consolas" panose="020B0609020204030204" pitchFamily="49" charset="0"/>
            </a:endParaRPr>
          </a:p>
          <a:p>
            <a:r>
              <a:rPr lang="en-GB" sz="1400" b="1" dirty="0">
                <a:solidFill>
                  <a:srgbClr val="555555"/>
                </a:solidFill>
                <a:latin typeface="Consolas" panose="020B0609020204030204" pitchFamily="49" charset="0"/>
              </a:rPr>
              <a:t>        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GB" sz="1400" b="1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   )</a:t>
            </a:r>
          </a:p>
          <a:p>
            <a:r>
              <a:rPr lang="en-GB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Oval 8">
            <a:hlinkClick r:id="rId3"/>
            <a:extLst>
              <a:ext uri="{FF2B5EF4-FFF2-40B4-BE49-F238E27FC236}">
                <a16:creationId xmlns:a16="http://schemas.microsoft.com/office/drawing/2014/main" id="{5E0CCF61-DC5D-8CE0-25B5-42EF83371CEF}"/>
              </a:ext>
            </a:extLst>
          </p:cNvPr>
          <p:cNvSpPr/>
          <p:nvPr/>
        </p:nvSpPr>
        <p:spPr>
          <a:xfrm>
            <a:off x="10895572" y="6027945"/>
            <a:ext cx="718181" cy="393291"/>
          </a:xfrm>
          <a:prstGeom prst="ellips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800" b="1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29874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34CA-5985-BA49-9C02-839B814624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Let's learn by example</a:t>
            </a:r>
          </a:p>
        </p:txBody>
      </p:sp>
    </p:spTree>
    <p:extLst>
      <p:ext uri="{BB962C8B-B14F-4D97-AF65-F5344CB8AC3E}">
        <p14:creationId xmlns:p14="http://schemas.microsoft.com/office/powerpoint/2010/main" val="2495998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B8648-C0CA-4C82-998D-A9D01E9775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CED285-320B-451B-972B-C34B10A5E9F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14948" y="1428364"/>
            <a:ext cx="7737565" cy="507693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 this part you will create </a:t>
            </a:r>
          </a:p>
          <a:p>
            <a:pPr marL="637196" lvl="1" indent="-457200"/>
            <a:r>
              <a:rPr lang="en-GB" sz="2400" dirty="0"/>
              <a:t>a new </a:t>
            </a:r>
            <a:r>
              <a:rPr lang="en-GB" sz="2400" b="1" i="1" dirty="0"/>
              <a:t>blogs </a:t>
            </a:r>
            <a:r>
              <a:rPr lang="en-GB" sz="2400" dirty="0"/>
              <a:t>app</a:t>
            </a:r>
          </a:p>
          <a:p>
            <a:pPr marL="637196" lvl="1" indent="-457200"/>
            <a:r>
              <a:rPr lang="en-GB" sz="2400" dirty="0"/>
              <a:t>install the required modules</a:t>
            </a:r>
          </a:p>
          <a:p>
            <a:pPr marL="637196" lvl="1" indent="-457200"/>
            <a:r>
              <a:rPr lang="en-GB" sz="2400" dirty="0"/>
              <a:t>Create a new React app</a:t>
            </a:r>
          </a:p>
          <a:p>
            <a:pPr marL="637196" lvl="1" indent="-457200"/>
            <a:r>
              <a:rPr lang="en-GB" sz="2400" dirty="0"/>
              <a:t>Open the app in vs-code</a:t>
            </a:r>
          </a:p>
          <a:p>
            <a:pPr marL="637196" lvl="1" indent="-457200"/>
            <a:r>
              <a:rPr lang="en-GB" sz="2400" dirty="0"/>
              <a:t>Open a Command  Window (</a:t>
            </a:r>
            <a:r>
              <a:rPr lang="en-GB" sz="2400" b="1" dirty="0"/>
              <a:t>Ctrl-'</a:t>
            </a:r>
            <a:r>
              <a:rPr lang="en-GB" sz="2400" dirty="0"/>
              <a:t>)</a:t>
            </a:r>
          </a:p>
          <a:p>
            <a:pPr marL="637196" lvl="1" indent="-457200"/>
            <a:r>
              <a:rPr lang="en-GB" sz="2400" dirty="0"/>
              <a:t>Run your app  (</a:t>
            </a:r>
            <a:r>
              <a:rPr lang="en-GB" sz="2400" b="1" dirty="0" err="1">
                <a:solidFill>
                  <a:srgbClr val="C00000"/>
                </a:solidFill>
              </a:rPr>
              <a:t>npm</a:t>
            </a:r>
            <a:r>
              <a:rPr lang="en-GB" sz="2400" b="1" dirty="0"/>
              <a:t> start</a:t>
            </a:r>
            <a:r>
              <a:rPr lang="en-GB" sz="2400" dirty="0"/>
              <a:t>)</a:t>
            </a:r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  <a:p>
            <a:pPr marL="342900" indent="-342900">
              <a:buFont typeface="+mj-lt"/>
              <a:buAutoNum type="arabicPeriod"/>
            </a:pPr>
            <a:endParaRPr lang="en-GB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D70835-E1C6-45C8-8C57-3B2A4280BF9A}"/>
              </a:ext>
            </a:extLst>
          </p:cNvPr>
          <p:cNvSpPr txBox="1"/>
          <p:nvPr/>
        </p:nvSpPr>
        <p:spPr>
          <a:xfrm>
            <a:off x="3046912" y="-3537009"/>
            <a:ext cx="609382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npm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install -g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3200" b="1" dirty="0" err="1">
                <a:effectLst/>
                <a:latin typeface="Calibri" panose="020F0502020204030204" pitchFamily="34" charset="0"/>
              </a:rPr>
              <a:t>npx</a:t>
            </a:r>
            <a:r>
              <a:rPr lang="en-GB" sz="3200" b="1" dirty="0">
                <a:effectLst/>
                <a:latin typeface="Calibri" panose="020F0502020204030204" pitchFamily="34" charset="0"/>
              </a:rPr>
              <a:t> create-react-app </a:t>
            </a:r>
            <a:r>
              <a:rPr lang="en-GB" sz="3200" b="1" dirty="0" err="1">
                <a:effectLst/>
                <a:latin typeface="Calibri" panose="020F0502020204030204" pitchFamily="34" charset="0"/>
              </a:rPr>
              <a:t>todo</a:t>
            </a:r>
            <a:endParaRPr lang="en-GB" sz="32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GB" sz="2800" b="1" dirty="0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react-router-</a:t>
            </a:r>
            <a:r>
              <a:rPr lang="en-GB" sz="2800" b="1" dirty="0" err="1">
                <a:solidFill>
                  <a:srgbClr val="545454"/>
                </a:solidFill>
                <a:effectLst/>
                <a:latin typeface="Consolas" panose="020B0609020204030204" pitchFamily="49" charset="0"/>
              </a:rPr>
              <a:t>dom</a:t>
            </a:r>
            <a:endParaRPr lang="en-GB" sz="2800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GB" sz="2800" b="1" dirty="0" err="1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GB" sz="2800" b="1" dirty="0">
                <a:solidFill>
                  <a:srgbClr val="E0276A"/>
                </a:solidFill>
                <a:effectLst/>
                <a:latin typeface="Consolas" panose="020B0609020204030204" pitchFamily="49" charset="0"/>
              </a:rPr>
              <a:t> install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 -g </a:t>
            </a:r>
            <a:r>
              <a:rPr lang="en-GB" sz="3600" b="1" dirty="0" err="1">
                <a:effectLst/>
                <a:latin typeface="Calibri" panose="020F0502020204030204" pitchFamily="34" charset="0"/>
              </a:rPr>
              <a:t>json</a:t>
            </a:r>
            <a:r>
              <a:rPr lang="en-GB" sz="3600" b="1" dirty="0">
                <a:effectLst/>
                <a:latin typeface="Calibri" panose="020F0502020204030204" pitchFamily="34" charset="0"/>
              </a:rPr>
              <a:t>-server</a:t>
            </a:r>
            <a:endParaRPr lang="en-GB" sz="2000" dirty="0"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036480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Slides - Business/Marketing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10.xml><?xml version="1.0" encoding="utf-8"?>
<a:theme xmlns:a="http://schemas.openxmlformats.org/drawingml/2006/main" name="Intro Green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1.xml><?xml version="1.0" encoding="utf-8"?>
<a:theme xmlns:a="http://schemas.openxmlformats.org/drawingml/2006/main" name="Intro Black and Whit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2.xml><?xml version="1.0" encoding="utf-8"?>
<a:theme xmlns:a="http://schemas.openxmlformats.org/drawingml/2006/main" name="Divider Slides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13.xml><?xml version="1.0" encoding="utf-8"?>
<a:theme xmlns:a="http://schemas.openxmlformats.org/drawingml/2006/main" name="Blu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4.xml><?xml version="1.0" encoding="utf-8"?>
<a:theme xmlns:a="http://schemas.openxmlformats.org/drawingml/2006/main" name="Yello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5.xml><?xml version="1.0" encoding="utf-8"?>
<a:theme xmlns:a="http://schemas.openxmlformats.org/drawingml/2006/main" name="Red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6.xml><?xml version="1.0" encoding="utf-8"?>
<a:theme xmlns:a="http://schemas.openxmlformats.org/drawingml/2006/main" name="Purpl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7.xml><?xml version="1.0" encoding="utf-8"?>
<a:theme xmlns:a="http://schemas.openxmlformats.org/drawingml/2006/main" name="Orange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8.xml><?xml version="1.0" encoding="utf-8"?>
<a:theme xmlns:a="http://schemas.openxmlformats.org/drawingml/2006/main" name="Green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19.xml><?xml version="1.0" encoding="utf-8"?>
<a:theme xmlns:a="http://schemas.openxmlformats.org/drawingml/2006/main" name="B/W Modu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99BD60D0-E4C9-4F6E-BF4B-1B224EC6A50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ver Slides - Tech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4.xml><?xml version="1.0" encoding="utf-8"?>
<a:theme xmlns:a="http://schemas.openxmlformats.org/drawingml/2006/main" name="Cover Slides - AI/Data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CD9A05-B13E-4324-B75B-08409513F687}"/>
    </a:ext>
  </a:extLst>
</a:theme>
</file>

<file path=ppt/theme/theme5.xml><?xml version="1.0" encoding="utf-8"?>
<a:theme xmlns:a="http://schemas.openxmlformats.org/drawingml/2006/main" name="Intro Blu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6.xml><?xml version="1.0" encoding="utf-8"?>
<a:theme xmlns:a="http://schemas.openxmlformats.org/drawingml/2006/main" name="Intro Yellow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7.xml><?xml version="1.0" encoding="utf-8"?>
<a:theme xmlns:a="http://schemas.openxmlformats.org/drawingml/2006/main" name="Intro Red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8.xml><?xml version="1.0" encoding="utf-8"?>
<a:theme xmlns:a="http://schemas.openxmlformats.org/drawingml/2006/main" name="Intro Purpl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ppt/theme/theme9.xml><?xml version="1.0" encoding="utf-8"?>
<a:theme xmlns:a="http://schemas.openxmlformats.org/drawingml/2006/main" name="Intro Orange">
  <a:themeElements>
    <a:clrScheme name="QA new">
      <a:dk1>
        <a:srgbClr val="0D0D0D"/>
      </a:dk1>
      <a:lt1>
        <a:sysClr val="window" lastClr="FFFFFF"/>
      </a:lt1>
      <a:dk2>
        <a:srgbClr val="0D0D0D"/>
      </a:dk2>
      <a:lt2>
        <a:srgbClr val="F2F2F2"/>
      </a:lt2>
      <a:accent1>
        <a:srgbClr val="2FB7DA"/>
      </a:accent1>
      <a:accent2>
        <a:srgbClr val="FCAC69"/>
      </a:accent2>
      <a:accent3>
        <a:srgbClr val="9E84F5"/>
      </a:accent3>
      <a:accent4>
        <a:srgbClr val="FC5B61"/>
      </a:accent4>
      <a:accent5>
        <a:srgbClr val="82CAAE"/>
      </a:accent5>
      <a:accent6>
        <a:srgbClr val="FFDC57"/>
      </a:accent6>
      <a:hlink>
        <a:srgbClr val="467886"/>
      </a:hlink>
      <a:folHlink>
        <a:srgbClr val="96607D"/>
      </a:folHlink>
    </a:clrScheme>
    <a:fontScheme name="QA - Theme font Figtree">
      <a:majorFont>
        <a:latin typeface="Figtree ExtraBold"/>
        <a:ea typeface=""/>
        <a:cs typeface=""/>
      </a:majorFont>
      <a:minorFont>
        <a:latin typeface="Figtre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QAPPTDeck_07June2024_Draft10_WIP" id="{31718AEA-A993-4BB7-B3DF-78738FFB6F18}" vid="{6E6B1516-6D1C-4FBD-AF93-6EEE726A80B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2e7f57a-cc1d-4bce-9b60-d9dd785361c7" xsi:nil="true"/>
    <lcf76f155ced4ddcb4097134ff3c332f xmlns="4851bab5-d36a-4f24-a761-998180967d12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C56BBB1E4FF9742A33FBD8267A09A09" ma:contentTypeVersion="20" ma:contentTypeDescription="Create a new document." ma:contentTypeScope="" ma:versionID="20b712914e31333b2350e8d9f89ed109">
  <xsd:schema xmlns:xsd="http://www.w3.org/2001/XMLSchema" xmlns:xs="http://www.w3.org/2001/XMLSchema" xmlns:p="http://schemas.microsoft.com/office/2006/metadata/properties" xmlns:ns2="4851bab5-d36a-4f24-a761-998180967d12" xmlns:ns3="52e7f57a-cc1d-4bce-9b60-d9dd785361c7" targetNamespace="http://schemas.microsoft.com/office/2006/metadata/properties" ma:root="true" ma:fieldsID="2b6d7960c137aa88f38dc03ba7d04627" ns2:_="" ns3:_="">
    <xsd:import namespace="4851bab5-d36a-4f24-a761-998180967d12"/>
    <xsd:import namespace="52e7f57a-cc1d-4bce-9b60-d9dd785361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ObjectDetectorVersions" minOccurs="0"/>
                <xsd:element ref="ns2:MediaLengthInSecond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ab5-d36a-4f24-a761-998180967d1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LengthInSeconds" ma:index="2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2e7f57a-cc1d-4bce-9b60-d9dd785361c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0" nillable="true" ma:displayName="Taxonomy Catch All Column" ma:hidden="true" ma:list="{3d87296d-c167-4d27-bd74-7208a540dcb7}" ma:internalName="TaxCatchAll" ma:showField="CatchAllData" ma:web="52e7f57a-cc1d-4bce-9b60-d9dd785361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AC71F1D-A98C-43DF-A986-061295C23702}">
  <ds:schemaRefs>
    <ds:schemaRef ds:uri="52e7f57a-cc1d-4bce-9b60-d9dd785361c7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851bab5-d36a-4f24-a761-998180967d12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0CF5967-01BD-40C1-B1E3-8E6CDE2BF8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EC4E0F-9D58-4792-B66B-076551BA2D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51bab5-d36a-4f24-a761-998180967d12"/>
    <ds:schemaRef ds:uri="52e7f57a-cc1d-4bce-9b60-d9dd785361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QAPPTDeck_Jun2024_v1Main</Template>
  <TotalTime>0</TotalTime>
  <Words>5838</Words>
  <Application>Microsoft Office PowerPoint</Application>
  <PresentationFormat>Widescreen</PresentationFormat>
  <Paragraphs>1264</Paragraphs>
  <Slides>58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19</vt:i4>
      </vt:variant>
      <vt:variant>
        <vt:lpstr>Slide Titles</vt:lpstr>
      </vt:variant>
      <vt:variant>
        <vt:i4>58</vt:i4>
      </vt:variant>
    </vt:vector>
  </HeadingPairs>
  <TitlesOfParts>
    <vt:vector size="91" baseType="lpstr">
      <vt:lpstr>Aptos</vt:lpstr>
      <vt:lpstr>Aptos Display</vt:lpstr>
      <vt:lpstr>Arial</vt:lpstr>
      <vt:lpstr>Arial</vt:lpstr>
      <vt:lpstr>Calibri</vt:lpstr>
      <vt:lpstr>Consolas</vt:lpstr>
      <vt:lpstr>Courier New</vt:lpstr>
      <vt:lpstr>Figtree</vt:lpstr>
      <vt:lpstr>Figtree Light</vt:lpstr>
      <vt:lpstr>inherit</vt:lpstr>
      <vt:lpstr>Krana Fat B</vt:lpstr>
      <vt:lpstr>Lucida Console</vt:lpstr>
      <vt:lpstr>Montserrat</vt:lpstr>
      <vt:lpstr>Times New Roman</vt:lpstr>
      <vt:lpstr>Cover Slides - Business/Marketing</vt:lpstr>
      <vt:lpstr>Custom Design</vt:lpstr>
      <vt:lpstr>Cover Slides - Tech</vt:lpstr>
      <vt:lpstr>Cover Slides - AI/Data</vt:lpstr>
      <vt:lpstr>Intro Blue</vt:lpstr>
      <vt:lpstr>Intro Yellow</vt:lpstr>
      <vt:lpstr>Intro Red</vt:lpstr>
      <vt:lpstr>Intro Purple</vt:lpstr>
      <vt:lpstr>Intro Orange</vt:lpstr>
      <vt:lpstr>Intro Green</vt:lpstr>
      <vt:lpstr>Intro Black and White</vt:lpstr>
      <vt:lpstr>Divider Slides</vt:lpstr>
      <vt:lpstr>Blue Module</vt:lpstr>
      <vt:lpstr>Yellow Module</vt:lpstr>
      <vt:lpstr>Red Module</vt:lpstr>
      <vt:lpstr>Purple Module</vt:lpstr>
      <vt:lpstr>Orange Module</vt:lpstr>
      <vt:lpstr>Green Module</vt:lpstr>
      <vt:lpstr>B/W Module</vt:lpstr>
      <vt:lpstr>React</vt:lpstr>
      <vt:lpstr>Recap </vt:lpstr>
      <vt:lpstr>PowerPoint Presentation</vt:lpstr>
      <vt:lpstr>PowerPoint Presentation</vt:lpstr>
      <vt:lpstr>What is Promise? – an example with Ajax</vt:lpstr>
      <vt:lpstr>JSX   </vt:lpstr>
      <vt:lpstr>Reusable components written as  a function    </vt:lpstr>
      <vt:lpstr>Let's learn by example</vt:lpstr>
      <vt:lpstr>PowerPoint Presentation</vt:lpstr>
      <vt:lpstr>Do these before we start coding</vt:lpstr>
      <vt:lpstr>Let's start coding – Follow the trainer – Step 1</vt:lpstr>
      <vt:lpstr>Step 2 – Add a file called blogsData.json</vt:lpstr>
      <vt:lpstr>Step 3 – display blogs data in App.js</vt:lpstr>
      <vt:lpstr>PowerPoint Presentation</vt:lpstr>
      <vt:lpstr>Let's see an overview</vt:lpstr>
      <vt:lpstr>Step 4 – Create a component to display blogs</vt:lpstr>
      <vt:lpstr>Step 4 …  </vt:lpstr>
      <vt:lpstr>PowerPoint Presentation</vt:lpstr>
      <vt:lpstr>Step 5  (slide 1/3)</vt:lpstr>
      <vt:lpstr>Step 5…    (slide 2/3) </vt:lpstr>
      <vt:lpstr>Step 5…    (slide 3/3) </vt:lpstr>
      <vt:lpstr>PowerPoint Presentation</vt:lpstr>
      <vt:lpstr>PowerPoint Presentation</vt:lpstr>
      <vt:lpstr>PowerPoint Presentation</vt:lpstr>
      <vt:lpstr>PowerPoint Presentation</vt:lpstr>
      <vt:lpstr>Step 6 – Using the useState hook in App.js file </vt:lpstr>
      <vt:lpstr>PowerPoint Presentation</vt:lpstr>
      <vt:lpstr>Step 7 – Apply simple CSS to blogs </vt:lpstr>
      <vt:lpstr>Step 8 – Create a component for styling code </vt:lpstr>
      <vt:lpstr>PowerPoint Presentation</vt:lpstr>
      <vt:lpstr>PowerPoint Presentation</vt:lpstr>
      <vt:lpstr>PowerPoint Presentation</vt:lpstr>
      <vt:lpstr>Step 10 – Use Ajax to get the data from json-server  </vt:lpstr>
      <vt:lpstr>Step 11 – Modify the code to get data using Ajax  (1/3) </vt:lpstr>
      <vt:lpstr>Step 11 – Modify the code to get data using Ajax… (2/3) </vt:lpstr>
      <vt:lpstr>PowerPoint Presentation</vt:lpstr>
      <vt:lpstr>Step 11 – Modify the code to get data using Ajax… (3/3)  </vt:lpstr>
      <vt:lpstr>PowerPoint Presentation</vt:lpstr>
      <vt:lpstr>Step 12 – Notify user of wait time and errors  </vt:lpstr>
      <vt:lpstr>A complete fetch expression example</vt:lpstr>
      <vt:lpstr>PowerPoint Presentation</vt:lpstr>
      <vt:lpstr>How routing works</vt:lpstr>
      <vt:lpstr>Step 13 – Routing.  Create navigation module </vt:lpstr>
      <vt:lpstr>Step 14 – Routing.  Modify index.js </vt:lpstr>
      <vt:lpstr>Step 15 – Routing.  Modify App.js </vt:lpstr>
      <vt:lpstr>Step 16 – Routing with parameters</vt:lpstr>
      <vt:lpstr>Step 17 – Not found component</vt:lpstr>
      <vt:lpstr>Step 18 – Create the NotFound component</vt:lpstr>
      <vt:lpstr>Step 19 – Create the QAPics component</vt:lpstr>
      <vt:lpstr>Step 20 – Create a new blog      (slide 1/2)</vt:lpstr>
      <vt:lpstr>Step 21 – Create a new blog…      (slide 2/2)</vt:lpstr>
      <vt:lpstr>Step 22 – What is Context?</vt:lpstr>
      <vt:lpstr>Step 23 – Create and using Context data </vt:lpstr>
      <vt:lpstr>Step 24 – Getting values from Context</vt:lpstr>
      <vt:lpstr>Summary</vt:lpstr>
      <vt:lpstr>Step 20 – Create a new blog - useRef      (slide 1/2)</vt:lpstr>
      <vt:lpstr>Step 21 – Create a new blog…      (slide 2/2)</vt:lpstr>
      <vt:lpstr>A simpler alternative for adding a blog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a cover slide</dc:title>
  <dc:creator>Haynes, Amanda</dc:creator>
  <cp:lastModifiedBy>mike baradaran</cp:lastModifiedBy>
  <cp:revision>55</cp:revision>
  <dcterms:created xsi:type="dcterms:W3CDTF">2024-06-24T11:44:08Z</dcterms:created>
  <dcterms:modified xsi:type="dcterms:W3CDTF">2025-11-18T15:12:23Z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0x010100075BAD9D95F28D4EB8D45E8498D5AAA1</vt:lpwstr>
  </property>
  <property fmtid="{D5CDD505-2E9C-101B-9397-08002B2CF9AE}" pid="3" name="MediaServiceImageTags">
    <vt:lpwstr/>
  </property>
</Properties>
</file>